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4B40B-D545-40A8-99C5-B20775808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DE3FD7-7FAB-42AD-9D1D-B2604940E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4CD1A-9463-4C70-B41B-55E8FDE6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7A60-7E80-4084-A7A7-3DC5F48D718D}" type="datetimeFigureOut">
              <a:rPr lang="ko-KR" altLang="en-US" smtClean="0"/>
              <a:t>2019-9-9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BDFEF1-D544-4621-94C7-1184A8E5C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A8B10A-9631-4A2F-A7E9-784E06E6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75F-F319-471C-998B-7C7597AB7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6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46263-0C6E-4664-8880-BC96AF80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A182C6-B754-4249-B62C-BEF41AB93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FF522-F60B-432B-B68A-1D5D66D8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7A60-7E80-4084-A7A7-3DC5F48D718D}" type="datetimeFigureOut">
              <a:rPr lang="ko-KR" altLang="en-US" smtClean="0"/>
              <a:t>2019-9-9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734404-2B11-4838-8F86-7F65957C9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22A25-34B7-440D-A90C-1D0EA959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75F-F319-471C-998B-7C7597AB7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38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5C1B17-CCDA-4933-BB7E-A2EB79C95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60E264-03D8-4473-990D-AAACE592C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55123-681F-469F-BB03-DDCA61AA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7A60-7E80-4084-A7A7-3DC5F48D718D}" type="datetimeFigureOut">
              <a:rPr lang="ko-KR" altLang="en-US" smtClean="0"/>
              <a:t>2019-9-9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4C5F1A-7092-4271-9EF5-7138BF5F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EB986F-5E7A-4E03-8B3B-F71F279B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75F-F319-471C-998B-7C7597AB7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91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6E0D1-0230-4D5E-B838-026D1AFF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92D77-28F1-41D7-8624-E856BAFD5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7F2FD5-E80B-4663-90C8-12FE2D05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7A60-7E80-4084-A7A7-3DC5F48D718D}" type="datetimeFigureOut">
              <a:rPr lang="ko-KR" altLang="en-US" smtClean="0"/>
              <a:t>2019-9-9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1FFA4D-ECAF-43AC-B44F-F4FBD29D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218E3-A518-4B91-94C5-71647434D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75F-F319-471C-998B-7C7597AB7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18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E12F0-4AFF-44CE-974E-785134B22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7C70C4-F4E5-462A-87E3-12ACE6D57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0F34B-C2B6-47AF-B7CF-B7121BF5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7A60-7E80-4084-A7A7-3DC5F48D718D}" type="datetimeFigureOut">
              <a:rPr lang="ko-KR" altLang="en-US" smtClean="0"/>
              <a:t>2019-9-9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31E079-7ACE-47F6-8C92-A022ADCF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600FD-22B7-463C-B115-EABA0D496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75F-F319-471C-998B-7C7597AB7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30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8999D-783A-42AE-A3D3-FA3B7E81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F15DE3-0E0F-4DC1-9C18-4BEFFD1E0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118C5B-38E9-4558-B302-7C5631171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26B2A3-5020-436B-8BFF-8D97973D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7A60-7E80-4084-A7A7-3DC5F48D718D}" type="datetimeFigureOut">
              <a:rPr lang="ko-KR" altLang="en-US" smtClean="0"/>
              <a:t>2019-9-9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72971D-A037-4A2E-90DF-460D4B0D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08EDB5-B4CF-4353-9B21-6012EF2F9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75F-F319-471C-998B-7C7597AB7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869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42DDC-1859-48A4-92B9-2A6DFE11D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88EEAC-2131-4820-9E26-4D0DF280C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CEA5B8-7370-4E10-AC3E-31C4C086C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47E8CA-1323-4D62-B2DF-86DE71872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B9F91E-2F2B-4870-A25A-3DE6172D7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84257C-AE64-4D2F-8886-8BB06692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7A60-7E80-4084-A7A7-3DC5F48D718D}" type="datetimeFigureOut">
              <a:rPr lang="ko-KR" altLang="en-US" smtClean="0"/>
              <a:t>2019-9-9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ACC0BC-8418-480B-8171-6850EA75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9CD621-A657-49D2-8565-1B45C4C5B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75F-F319-471C-998B-7C7597AB7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1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D3638-34DE-461A-81B4-B9A90125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654CD2-3D60-4426-9BCB-D3B475FB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7A60-7E80-4084-A7A7-3DC5F48D718D}" type="datetimeFigureOut">
              <a:rPr lang="ko-KR" altLang="en-US" smtClean="0"/>
              <a:t>2019-9-9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D9336C-28E7-4A88-B8E7-AB9E54B6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878E8A-56EC-482B-9901-0AEC494C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75F-F319-471C-998B-7C7597AB7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4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D3CF3A-5F6C-4977-9667-62EFD1326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7A60-7E80-4084-A7A7-3DC5F48D718D}" type="datetimeFigureOut">
              <a:rPr lang="ko-KR" altLang="en-US" smtClean="0"/>
              <a:t>2019-9-9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A234C1-44C0-47FB-8D1B-FCEEF11B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E88259-CFF0-49D1-BAC3-7A207EDE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75F-F319-471C-998B-7C7597AB7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48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4DB6A-C949-4A55-BB06-2D8E6142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E4891B-8926-4465-91B8-21E48C93F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2861B5-5E5C-452D-B14C-2E9160832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AB7A9A-8641-4B83-BAAB-A68219FE5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7A60-7E80-4084-A7A7-3DC5F48D718D}" type="datetimeFigureOut">
              <a:rPr lang="ko-KR" altLang="en-US" smtClean="0"/>
              <a:t>2019-9-9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39D37F-7CCB-4326-88B2-8D43D8C2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F090DF-9350-4FAC-958F-2EF98FBF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75F-F319-471C-998B-7C7597AB7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05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14CEC-8925-4733-B227-938433D51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924479-9AB4-4D57-9AB4-A6A37404E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0240ED-0C52-4A9C-8142-063042315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076E2D-C8C2-4E00-BEFB-B97C602F3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7A60-7E80-4084-A7A7-3DC5F48D718D}" type="datetimeFigureOut">
              <a:rPr lang="ko-KR" altLang="en-US" smtClean="0"/>
              <a:t>2019-9-9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890DAE-2DE1-49BA-B782-882308C0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E31D23-5A92-4330-82BE-11FCD82E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75F-F319-471C-998B-7C7597AB7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73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88A628-665E-4642-A297-2B88855AA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4EBC58-34BB-4143-B6A9-2B1B847BE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E3119A-21B8-4DE1-B745-EABBCED7E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27A60-7E80-4084-A7A7-3DC5F48D718D}" type="datetimeFigureOut">
              <a:rPr lang="ko-KR" altLang="en-US" smtClean="0"/>
              <a:t>2019-9-9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EB6837-0F22-4E98-BC94-79FC2385B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7BCE7-EFDF-4FDE-A4C7-89D4DC9BF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3575F-F319-471C-998B-7C7597AB7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71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BC9C50-3ADA-46B1-A774-5646E41B2C50}"/>
              </a:ext>
            </a:extLst>
          </p:cNvPr>
          <p:cNvSpPr txBox="1"/>
          <p:nvPr/>
        </p:nvSpPr>
        <p:spPr>
          <a:xfrm>
            <a:off x="187431" y="148741"/>
            <a:ext cx="5384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빈 강의실을 찾아주는 어플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027F511-4D16-4C3A-B830-5E4B99AB35DA}"/>
              </a:ext>
            </a:extLst>
          </p:cNvPr>
          <p:cNvGrpSpPr/>
          <p:nvPr/>
        </p:nvGrpSpPr>
        <p:grpSpPr>
          <a:xfrm>
            <a:off x="187431" y="836116"/>
            <a:ext cx="9239752" cy="738664"/>
            <a:chOff x="220131" y="724932"/>
            <a:chExt cx="9239752" cy="7386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97A0B0C-2A56-4CC3-9FDF-FCB72ADD3E95}"/>
                </a:ext>
              </a:extLst>
            </p:cNvPr>
            <p:cNvSpPr txBox="1"/>
            <p:nvPr/>
          </p:nvSpPr>
          <p:spPr>
            <a:xfrm>
              <a:off x="220132" y="724932"/>
              <a:ext cx="9239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사용자가 빈 강의실의 위치 또는 강의실의 사용 정보 등을 어플로 확인할 수 있도록 한다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B8AAF3-D82C-4E6D-9C26-A29EBC3C68FC}"/>
                </a:ext>
              </a:extLst>
            </p:cNvPr>
            <p:cNvSpPr txBox="1"/>
            <p:nvPr/>
          </p:nvSpPr>
          <p:spPr>
            <a:xfrm>
              <a:off x="220131" y="1094264"/>
              <a:ext cx="6288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해당 강의실에 대한 정보는 학교 포털을 통해 입력 받는다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BE8DF01-AEC2-4C0C-A60A-795CA8E9A3E9}"/>
              </a:ext>
            </a:extLst>
          </p:cNvPr>
          <p:cNvGrpSpPr/>
          <p:nvPr/>
        </p:nvGrpSpPr>
        <p:grpSpPr>
          <a:xfrm>
            <a:off x="4807307" y="1828032"/>
            <a:ext cx="3159506" cy="4525478"/>
            <a:chOff x="1508963" y="1633856"/>
            <a:chExt cx="3307846" cy="486854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F357923-331D-4D07-BBF5-E86C9C348133}"/>
                </a:ext>
              </a:extLst>
            </p:cNvPr>
            <p:cNvSpPr/>
            <p:nvPr/>
          </p:nvSpPr>
          <p:spPr>
            <a:xfrm>
              <a:off x="1508963" y="1633856"/>
              <a:ext cx="3307846" cy="486854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D395DA-EF25-472D-A31A-6ECC3E4BDF8C}"/>
                </a:ext>
              </a:extLst>
            </p:cNvPr>
            <p:cNvSpPr txBox="1"/>
            <p:nvPr/>
          </p:nvSpPr>
          <p:spPr>
            <a:xfrm>
              <a:off x="1641581" y="1847373"/>
              <a:ext cx="2476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빈 강의실 목록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449ABE2-295F-45A4-8292-EB94F2557B25}"/>
                </a:ext>
              </a:extLst>
            </p:cNvPr>
            <p:cNvSpPr txBox="1"/>
            <p:nvPr/>
          </p:nvSpPr>
          <p:spPr>
            <a:xfrm>
              <a:off x="1866837" y="3591449"/>
              <a:ext cx="2949972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7</a:t>
              </a:r>
              <a:r>
                <a:rPr lang="ko-KR" altLang="en-US" sz="2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호관 </a:t>
              </a:r>
              <a:r>
                <a:rPr lang="en-US" altLang="ko-KR" sz="2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SH501</a:t>
              </a:r>
              <a:endPara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</a:t>
              </a:r>
              <a:r>
                <a:rPr lang="ko-KR" altLang="en-US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시간 </a:t>
              </a:r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30</a:t>
              </a:r>
              <a:r>
                <a:rPr lang="ko-KR" altLang="en-US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분 후 수업시작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8F9738-BD73-4E03-8075-355290A626FC}"/>
                </a:ext>
              </a:extLst>
            </p:cNvPr>
            <p:cNvSpPr txBox="1"/>
            <p:nvPr/>
          </p:nvSpPr>
          <p:spPr>
            <a:xfrm>
              <a:off x="1866837" y="4445182"/>
              <a:ext cx="2476500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7</a:t>
              </a:r>
              <a:r>
                <a:rPr lang="ko-KR" altLang="en-US" sz="2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호관 </a:t>
              </a:r>
              <a:r>
                <a:rPr lang="en-US" altLang="ko-KR" sz="2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SH511</a:t>
              </a:r>
            </a:p>
            <a:p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30</a:t>
              </a:r>
              <a:r>
                <a:rPr lang="ko-KR" altLang="en-US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분 후 수업시작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A6F2BD-68CF-4561-A4C6-EE9D25D2F3D3}"/>
                </a:ext>
              </a:extLst>
            </p:cNvPr>
            <p:cNvSpPr txBox="1"/>
            <p:nvPr/>
          </p:nvSpPr>
          <p:spPr>
            <a:xfrm>
              <a:off x="1866837" y="5301579"/>
              <a:ext cx="2476500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8</a:t>
              </a:r>
              <a:r>
                <a:rPr lang="ko-KR" altLang="en-US" sz="2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호관 </a:t>
              </a:r>
              <a:r>
                <a:rPr lang="en-US" altLang="ko-KR" sz="2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SI326</a:t>
              </a:r>
            </a:p>
            <a:p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시간 후 수업시작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005814-AE8C-4ED5-B509-CB7EDA1771D8}"/>
                </a:ext>
              </a:extLst>
            </p:cNvPr>
            <p:cNvSpPr txBox="1"/>
            <p:nvPr/>
          </p:nvSpPr>
          <p:spPr>
            <a:xfrm>
              <a:off x="1872684" y="2737716"/>
              <a:ext cx="2861072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</a:t>
              </a:r>
              <a:r>
                <a:rPr lang="ko-KR" altLang="en-US" sz="2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호관 </a:t>
              </a:r>
              <a:r>
                <a:rPr lang="en-US" altLang="ko-KR" sz="2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SC104  </a:t>
              </a:r>
            </a:p>
            <a:p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</a:t>
              </a:r>
              <a:r>
                <a:rPr lang="ko-KR" altLang="en-US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시간 후 수업시작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6CC4F7-629C-4153-B56B-442FA5BB8956}"/>
              </a:ext>
            </a:extLst>
          </p:cNvPr>
          <p:cNvSpPr/>
          <p:nvPr/>
        </p:nvSpPr>
        <p:spPr>
          <a:xfrm>
            <a:off x="8571835" y="1828031"/>
            <a:ext cx="3074756" cy="45254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F1F81A-0185-41E3-955C-3208EFA4DE26}"/>
              </a:ext>
            </a:extLst>
          </p:cNvPr>
          <p:cNvSpPr txBox="1"/>
          <p:nvPr/>
        </p:nvSpPr>
        <p:spPr>
          <a:xfrm>
            <a:off x="8713495" y="2036947"/>
            <a:ext cx="2301992" cy="343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건물 별 강의실 정보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60E5CD-C9B3-48AF-B700-64D17FA985FA}"/>
              </a:ext>
            </a:extLst>
          </p:cNvPr>
          <p:cNvSpPr txBox="1"/>
          <p:nvPr/>
        </p:nvSpPr>
        <p:spPr>
          <a:xfrm>
            <a:off x="8899055" y="3658125"/>
            <a:ext cx="2742100" cy="400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자연과학대학        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4480D4-33F3-4261-8EFA-CDD101C07F1C}"/>
              </a:ext>
            </a:extLst>
          </p:cNvPr>
          <p:cNvSpPr txBox="1"/>
          <p:nvPr/>
        </p:nvSpPr>
        <p:spPr>
          <a:xfrm>
            <a:off x="8899055" y="4451699"/>
            <a:ext cx="2569679" cy="400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정보기술대학        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0C6569-CF78-4464-942D-D788562E1D44}"/>
              </a:ext>
            </a:extLst>
          </p:cNvPr>
          <p:cNvSpPr txBox="1"/>
          <p:nvPr/>
        </p:nvSpPr>
        <p:spPr>
          <a:xfrm>
            <a:off x="8899054" y="5247750"/>
            <a:ext cx="2659464" cy="400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도시과학대학        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D325C5-38D5-4AC6-9750-4810F62D0696}"/>
              </a:ext>
            </a:extLst>
          </p:cNvPr>
          <p:cNvSpPr txBox="1"/>
          <p:nvPr/>
        </p:nvSpPr>
        <p:spPr>
          <a:xfrm>
            <a:off x="8904490" y="2864551"/>
            <a:ext cx="2659465" cy="400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사회과학대학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5C32C5-2F6F-402E-B736-79905F16AD7F}"/>
              </a:ext>
            </a:extLst>
          </p:cNvPr>
          <p:cNvSpPr txBox="1"/>
          <p:nvPr/>
        </p:nvSpPr>
        <p:spPr>
          <a:xfrm>
            <a:off x="187431" y="2651983"/>
            <a:ext cx="41154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빈 강의실의 위치와 해당 강의실의 수업 시작 시간을 함께 제공한다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건물 별로 정보를 볼 수 있으며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층의 강의실에서 진행 중인 수업 정보와 빈 강의실 정보도 함께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시험기간이나 조모임 등의 상황에서 사용자가 폭넓은 선택을 할 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1517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116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나눔스퀘어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SUYEON</dc:creator>
  <cp:lastModifiedBy>KIM SUYEON</cp:lastModifiedBy>
  <cp:revision>9</cp:revision>
  <dcterms:created xsi:type="dcterms:W3CDTF">2019-09-09T13:10:29Z</dcterms:created>
  <dcterms:modified xsi:type="dcterms:W3CDTF">2019-09-09T14:22:41Z</dcterms:modified>
</cp:coreProperties>
</file>