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17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87575-1958-4094-9F0A-76FA98C37CF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37A0F-5BB8-4EBA-B17C-1B4C4031C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4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>
          <a:xfrm>
            <a:off x="336002" y="189862"/>
            <a:ext cx="6650039" cy="447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latin typeface="고딕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0946D0-245E-4137-B392-B46FC470157A}"/>
              </a:ext>
            </a:extLst>
          </p:cNvPr>
          <p:cNvSpPr/>
          <p:nvPr userDrawn="1"/>
        </p:nvSpPr>
        <p:spPr>
          <a:xfrm rot="5400000">
            <a:off x="6067270" y="-5001186"/>
            <a:ext cx="57460" cy="11520000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72884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A53068-E94A-44F0-87FC-7F099655C53B}"/>
              </a:ext>
            </a:extLst>
          </p:cNvPr>
          <p:cNvSpPr txBox="1"/>
          <p:nvPr/>
        </p:nvSpPr>
        <p:spPr>
          <a:xfrm>
            <a:off x="994626" y="1473977"/>
            <a:ext cx="10202747" cy="391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화장실에 어떤 문제가 생겼을 때</a:t>
            </a:r>
            <a:r>
              <a:rPr lang="en-US" altLang="ko-KR" sz="24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스마트폰 어플로 화장실 내에 있는 </a:t>
            </a:r>
            <a:r>
              <a:rPr lang="en-US" altLang="ko-KR" sz="2400" b="1" dirty="0"/>
              <a:t>QR</a:t>
            </a:r>
            <a:r>
              <a:rPr lang="ko-KR" altLang="en-US" sz="2400" b="1" dirty="0"/>
              <a:t>코드를 찍으면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간편하게 불편사항을 문의할 수 있도록 한다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QR</a:t>
            </a:r>
            <a:r>
              <a:rPr lang="ko-KR" altLang="en-US" sz="2400" dirty="0"/>
              <a:t>코드는 크게 화장실 벽에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  <a:r>
              <a:rPr lang="en-US" altLang="ko-KR" sz="2400" dirty="0"/>
              <a:t>, </a:t>
            </a:r>
            <a:r>
              <a:rPr lang="ko-KR" altLang="en-US" sz="2400" dirty="0"/>
              <a:t>칸 마다 </a:t>
            </a:r>
            <a:r>
              <a:rPr lang="en-US" altLang="ko-KR" sz="2400" dirty="0"/>
              <a:t>1</a:t>
            </a:r>
            <a:r>
              <a:rPr lang="ko-KR" altLang="en-US" sz="2400" dirty="0"/>
              <a:t>개씩 부착해 놓는다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QR</a:t>
            </a:r>
            <a:r>
              <a:rPr lang="ko-KR" altLang="en-US" sz="2400" dirty="0"/>
              <a:t>코드를 통해 어플로 들어가면 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해당 화장실의 문제를 접수할 수 있는 인터페이스로 넘어간다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CF081A-BFBE-47AC-97F0-883AC677C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화장실 불편사항 문의 어플</a:t>
            </a:r>
          </a:p>
          <a:p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22730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EE5001-292E-4B3C-925D-8126A395DF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화장실 불편사항 문의 어플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53DA4-5FDD-43D8-876E-2D5BBECCD4C9}"/>
              </a:ext>
            </a:extLst>
          </p:cNvPr>
          <p:cNvSpPr txBox="1"/>
          <p:nvPr/>
        </p:nvSpPr>
        <p:spPr>
          <a:xfrm>
            <a:off x="994626" y="4653092"/>
            <a:ext cx="11441240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각 칸의 잠금 장치에 센서를 부착해 </a:t>
            </a:r>
            <a:br>
              <a:rPr lang="en-US" altLang="ko-KR" sz="2000" dirty="0"/>
            </a:br>
            <a:r>
              <a:rPr lang="ko-KR" altLang="en-US" sz="2000" dirty="0"/>
              <a:t>문이 잠긴 상태면 어플로 자리가 있다는 것을 확인할 수 있도록 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화면에서 각 좌변기나 세면대</a:t>
            </a:r>
            <a:r>
              <a:rPr lang="en-US" altLang="ko-KR" sz="2000" dirty="0"/>
              <a:t>, </a:t>
            </a:r>
            <a:r>
              <a:rPr lang="ko-KR" altLang="en-US" sz="2000" dirty="0"/>
              <a:t>바닥 등을 누르면 </a:t>
            </a:r>
            <a:br>
              <a:rPr lang="en-US" altLang="ko-KR" sz="2000" dirty="0"/>
            </a:br>
            <a:r>
              <a:rPr lang="ko-KR" altLang="en-US" sz="2000" dirty="0"/>
              <a:t>팝업창이 떠서 불편사항을 접수할 수 있도록 한다</a:t>
            </a:r>
            <a:r>
              <a:rPr lang="en-US" altLang="ko-KR" sz="2000" dirty="0"/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F3538F-0A3D-4DEB-AF3B-31B02E2F6E5F}"/>
              </a:ext>
            </a:extLst>
          </p:cNvPr>
          <p:cNvGrpSpPr/>
          <p:nvPr/>
        </p:nvGrpSpPr>
        <p:grpSpPr>
          <a:xfrm>
            <a:off x="2368951" y="991354"/>
            <a:ext cx="7454097" cy="3455043"/>
            <a:chOff x="1973483" y="1124266"/>
            <a:chExt cx="7454097" cy="3455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2DF7878-D8FA-4C92-A6BD-522AE703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7237" y="1592033"/>
              <a:ext cx="719525" cy="94535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BBE1E4-042C-4FDB-8E15-E2B9D5B645FB}"/>
                </a:ext>
              </a:extLst>
            </p:cNvPr>
            <p:cNvSpPr/>
            <p:nvPr/>
          </p:nvSpPr>
          <p:spPr>
            <a:xfrm>
              <a:off x="1973483" y="1124266"/>
              <a:ext cx="7454097" cy="3455043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9D05FC-B327-4606-8D3D-2B9929226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5754" y="1592033"/>
              <a:ext cx="719525" cy="9453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4F54A22-DBAC-4751-8919-C127D90D9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4271" y="1592033"/>
              <a:ext cx="719525" cy="9453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7A668D-8547-40C4-BD4A-B602AEC36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8133" y="1592033"/>
              <a:ext cx="719525" cy="9453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EEE01AF-2DA1-45DC-9E6F-080BB0D04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3584" y="3403265"/>
              <a:ext cx="1049241" cy="93297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58DCA7-9444-436B-AD74-D1CCFAF5AA43}"/>
                </a:ext>
              </a:extLst>
            </p:cNvPr>
            <p:cNvSpPr/>
            <p:nvPr/>
          </p:nvSpPr>
          <p:spPr>
            <a:xfrm>
              <a:off x="2254919" y="4206026"/>
              <a:ext cx="1423686" cy="3732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EA1603D-5889-4DE4-A95D-C138C0BD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1995" y="1592033"/>
              <a:ext cx="719525" cy="94535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3EC690-32B9-4392-8251-749A295F2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0360" y="3403265"/>
              <a:ext cx="1049241" cy="93297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AED770-9197-49DF-9A0E-7A5D49C11D8B}"/>
                </a:ext>
              </a:extLst>
            </p:cNvPr>
            <p:cNvSpPr txBox="1"/>
            <p:nvPr/>
          </p:nvSpPr>
          <p:spPr>
            <a:xfrm>
              <a:off x="2120055" y="1188873"/>
              <a:ext cx="30957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인천대 정보기술대학 </a:t>
              </a:r>
              <a:r>
                <a:rPr lang="en-US" altLang="ko-KR" sz="1600" b="1" dirty="0"/>
                <a:t>5</a:t>
              </a:r>
              <a:r>
                <a:rPr lang="ko-KR" altLang="en-US" sz="1600" b="1" dirty="0"/>
                <a:t>층 화장실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2183BB-4E96-4D4B-B412-63305D02E8F1}"/>
                </a:ext>
              </a:extLst>
            </p:cNvPr>
            <p:cNvSpPr txBox="1"/>
            <p:nvPr/>
          </p:nvSpPr>
          <p:spPr>
            <a:xfrm>
              <a:off x="2137214" y="2668561"/>
              <a:ext cx="939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사용 가능</a:t>
              </a:r>
              <a:endParaRPr lang="ko-KR" altLang="en-US" sz="1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3D86B7-A3CE-406F-8C45-7E22345FDED5}"/>
                </a:ext>
              </a:extLst>
            </p:cNvPr>
            <p:cNvSpPr txBox="1"/>
            <p:nvPr/>
          </p:nvSpPr>
          <p:spPr>
            <a:xfrm>
              <a:off x="3325731" y="2668561"/>
              <a:ext cx="939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사용 가능</a:t>
              </a:r>
              <a:endParaRPr lang="ko-KR" altLang="en-US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00B357-0676-4686-9DDE-098017F2BCEB}"/>
                </a:ext>
              </a:extLst>
            </p:cNvPr>
            <p:cNvSpPr txBox="1"/>
            <p:nvPr/>
          </p:nvSpPr>
          <p:spPr>
            <a:xfrm>
              <a:off x="4643700" y="2668561"/>
              <a:ext cx="939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사용 중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6330B-02CE-4AF3-88C4-D8C5DD9CF657}"/>
                </a:ext>
              </a:extLst>
            </p:cNvPr>
            <p:cNvSpPr txBox="1"/>
            <p:nvPr/>
          </p:nvSpPr>
          <p:spPr>
            <a:xfrm>
              <a:off x="5698110" y="2668561"/>
              <a:ext cx="939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사용 가능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B6DEB0-47BF-4621-AE30-997A66E27ECD}"/>
                </a:ext>
              </a:extLst>
            </p:cNvPr>
            <p:cNvSpPr txBox="1"/>
            <p:nvPr/>
          </p:nvSpPr>
          <p:spPr>
            <a:xfrm>
              <a:off x="7021566" y="2657126"/>
              <a:ext cx="939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사용 중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8FF4B0-B908-4725-A4C3-014EE2D7A17A}"/>
                </a:ext>
              </a:extLst>
            </p:cNvPr>
            <p:cNvSpPr/>
            <p:nvPr/>
          </p:nvSpPr>
          <p:spPr>
            <a:xfrm>
              <a:off x="8307162" y="1124267"/>
              <a:ext cx="1120418" cy="345504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F8B2224-5439-4F4F-839E-710774EA95C0}"/>
                </a:ext>
              </a:extLst>
            </p:cNvPr>
            <p:cNvSpPr/>
            <p:nvPr/>
          </p:nvSpPr>
          <p:spPr>
            <a:xfrm>
              <a:off x="8589578" y="2582675"/>
              <a:ext cx="555585" cy="53822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A07632-17D5-46C8-B428-A01671185B2B}"/>
              </a:ext>
            </a:extLst>
          </p:cNvPr>
          <p:cNvSpPr/>
          <p:nvPr/>
        </p:nvSpPr>
        <p:spPr>
          <a:xfrm>
            <a:off x="2423916" y="1043403"/>
            <a:ext cx="6170074" cy="335094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D608417-214F-4390-84F0-7C33BCD4E816}"/>
              </a:ext>
            </a:extLst>
          </p:cNvPr>
          <p:cNvGrpSpPr/>
          <p:nvPr/>
        </p:nvGrpSpPr>
        <p:grpSpPr>
          <a:xfrm>
            <a:off x="3272625" y="1391205"/>
            <a:ext cx="4677234" cy="2787362"/>
            <a:chOff x="3362230" y="1325193"/>
            <a:chExt cx="4677234" cy="278736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B707332-88C8-420C-B2B8-B995FE9FD060}"/>
                </a:ext>
              </a:extLst>
            </p:cNvPr>
            <p:cNvSpPr/>
            <p:nvPr/>
          </p:nvSpPr>
          <p:spPr>
            <a:xfrm>
              <a:off x="3366234" y="1325193"/>
              <a:ext cx="4673230" cy="2787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FBF8FB-DA7C-4D85-AD15-22D040C67782}"/>
                </a:ext>
              </a:extLst>
            </p:cNvPr>
            <p:cNvSpPr/>
            <p:nvPr/>
          </p:nvSpPr>
          <p:spPr>
            <a:xfrm>
              <a:off x="3362230" y="1713889"/>
              <a:ext cx="4673230" cy="23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BF6A7E-FF84-450A-AAA3-161F057BDC62}"/>
                </a:ext>
              </a:extLst>
            </p:cNvPr>
            <p:cNvSpPr txBox="1"/>
            <p:nvPr/>
          </p:nvSpPr>
          <p:spPr>
            <a:xfrm>
              <a:off x="3366234" y="135074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+mn-ea"/>
                </a:rPr>
                <a:t>(1)</a:t>
              </a:r>
              <a:r>
                <a:rPr lang="ko-KR" altLang="en-US" sz="1600" b="1" dirty="0">
                  <a:latin typeface="+mn-ea"/>
                </a:rPr>
                <a:t>번 째 좌변기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A297F8-C38A-48BC-AE81-FA0382AEE868}"/>
                </a:ext>
              </a:extLst>
            </p:cNvPr>
            <p:cNvSpPr txBox="1"/>
            <p:nvPr/>
          </p:nvSpPr>
          <p:spPr>
            <a:xfrm>
              <a:off x="3362230" y="1890560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불편사항 </a:t>
              </a:r>
              <a:r>
                <a:rPr lang="en-US" altLang="ko-KR" dirty="0">
                  <a:latin typeface="+mn-ea"/>
                </a:rPr>
                <a:t>: 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79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손병수</dc:creator>
  <cp:lastModifiedBy>손 병수</cp:lastModifiedBy>
  <cp:revision>27</cp:revision>
  <dcterms:created xsi:type="dcterms:W3CDTF">2015-09-17T12:57:11Z</dcterms:created>
  <dcterms:modified xsi:type="dcterms:W3CDTF">2019-09-10T13:11:48Z</dcterms:modified>
</cp:coreProperties>
</file>