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8115"/>
    <p:restoredTop sz="96275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2019-10-30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2019-10-30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2019-10-30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2019-10-30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2019-10-30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2019-10-30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2019-10-30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2019-10-30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2019-10-30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2019-10-30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2019-10-30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2019-10-30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2019-10-30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프로야구 관중 수와 경제성장의</a:t>
            </a:r>
            <a:endParaRPr lang="ko-KR" altLang="en-US"/>
          </a:p>
          <a:p>
            <a:pPr>
              <a:defRPr/>
            </a:pPr>
            <a:r>
              <a:rPr lang="ko-KR" altLang="en-US"/>
              <a:t>상관 관계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70586" y="4581315"/>
            <a:ext cx="9631127" cy="467408"/>
          </a:xfrm>
        </p:spPr>
        <p:txBody>
          <a:bodyPr/>
          <a:lstStyle/>
          <a:p>
            <a:pPr algn="r">
              <a:defRPr/>
            </a:pPr>
            <a:r>
              <a:rPr lang="en-US" altLang="ko-KR"/>
              <a:t>201702458</a:t>
            </a:r>
            <a:r>
              <a:rPr lang="ko-KR" altLang="en-US"/>
              <a:t> 이예은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주제선정 이유</a:t>
            </a:r>
            <a:endParaRPr lang="ko-KR" altLang="en-US"/>
          </a:p>
          <a:p>
            <a:pPr>
              <a:defRPr/>
            </a:pPr>
            <a:r>
              <a:rPr lang="ko-KR" altLang="en-US"/>
              <a:t>자료수집 방법</a:t>
            </a:r>
            <a:endParaRPr lang="ko-KR" altLang="en-US"/>
          </a:p>
          <a:p>
            <a:pPr>
              <a:defRPr/>
            </a:pPr>
            <a:r>
              <a:rPr lang="ko-KR" altLang="en-US"/>
              <a:t>자료분석 방법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주제선정 이유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한국에서 인기있는 스포츠 중 하나인 야구와 꾸준히 경제성장을 해 온 한국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그렇다면 관중 수와 경제성장</a:t>
            </a:r>
            <a:r>
              <a:rPr lang="en-US" altLang="ko-KR"/>
              <a:t>,</a:t>
            </a:r>
            <a:r>
              <a:rPr lang="ko-KR" altLang="en-US"/>
              <a:t> 이 둘 사이에 상관관계가 존재할까</a:t>
            </a:r>
            <a:r>
              <a:rPr lang="en-US" altLang="ko-KR"/>
              <a:t>?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1799" y="3429000"/>
            <a:ext cx="4399562" cy="2164136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35376" y="3498828"/>
            <a:ext cx="3958829" cy="20943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자료수집 방법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현재 구단에 투자하고 있는 기업 홈페이지를 들어가 성장률 확인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한국야구위원회 홈페이지에서 관중 수 확인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증권사에 근무 중인 친척에게 코스피 지수 확인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자료분석 방법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</a:t>
            </a:r>
            <a:r>
              <a:rPr lang="ko-KR" altLang="en-US"/>
              <a:t>을 통한 데이터 분석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Matlab</a:t>
            </a:r>
            <a:r>
              <a:rPr lang="ko-KR" altLang="en-US"/>
              <a:t>을 통한 수식 계산</a:t>
            </a:r>
            <a:r>
              <a:rPr lang="en-US" altLang="ko-KR"/>
              <a:t>(</a:t>
            </a:r>
            <a:r>
              <a:rPr lang="ko-KR" altLang="en-US"/>
              <a:t>구단지수</a:t>
            </a:r>
            <a:r>
              <a:rPr lang="en-US" altLang="ko-KR"/>
              <a:t>)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구단지수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1)</a:t>
            </a:r>
            <a:r>
              <a:rPr lang="ko-KR" altLang="en-US"/>
              <a:t> 상장형 기업이어야 한다</a:t>
            </a:r>
            <a:r>
              <a:rPr lang="en-US" altLang="ko-KR"/>
              <a:t>(</a:t>
            </a:r>
            <a:r>
              <a:rPr lang="ko-KR" altLang="en-US"/>
              <a:t>비상장형 기업은 객관적 지표가 없다</a:t>
            </a:r>
            <a:r>
              <a:rPr lang="en-US" altLang="ko-KR"/>
              <a:t>)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                </a:t>
            </a:r>
            <a:r>
              <a:rPr lang="en-US" altLang="ko-KR"/>
              <a:t>2)</a:t>
            </a:r>
            <a:r>
              <a:rPr lang="ko-KR" altLang="en-US"/>
              <a:t> 현재 구단에 투자하고 있는 기업이어야 한다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                </a:t>
            </a:r>
            <a:r>
              <a:rPr lang="en-US" altLang="ko-KR"/>
              <a:t>3)</a:t>
            </a:r>
            <a:r>
              <a:rPr lang="ko-KR" altLang="en-US"/>
              <a:t> 프로야구 출범 직후 첫 경기를 치룰 시</a:t>
            </a:r>
            <a:r>
              <a:rPr lang="en-US" altLang="ko-KR"/>
              <a:t>,</a:t>
            </a:r>
            <a:r>
              <a:rPr lang="ko-KR" altLang="en-US"/>
              <a:t> 이미 상장형 기업이었어야 한다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92</ep:Words>
  <ep:PresentationFormat>화면 슬라이드 쇼(4:3)</ep:PresentationFormat>
  <ep:Paragraphs>20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교차</vt:lpstr>
      <vt:lpstr>프로야구 관중 수와 경제성장의 상관 관계</vt:lpstr>
      <vt:lpstr>목차</vt:lpstr>
      <vt:lpstr>주제선정 이유</vt:lpstr>
      <vt:lpstr>자료수집 방법</vt:lpstr>
      <vt:lpstr>자료분석 방법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2019-10-30T04:11:27.879</dcterms:created>
  <dc:creator>Jae</dc:creator>
  <cp:lastModifiedBy>Jae</cp:lastModifiedBy>
  <dcterms:modified xsi:type="dcterms:W3CDTF">2019-10-30T04:18:56.832</dcterms:modified>
  <cp:revision>1</cp:revision>
  <dc:title>프로야구 관중 수와 경제성장의 상관 관계</dc:title>
  <cp:version>0906.0100.01</cp:version>
</cp:coreProperties>
</file>