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5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707070"/>
    <a:srgbClr val="7F7F7F"/>
    <a:srgbClr val="FF6363"/>
    <a:srgbClr val="6363FF"/>
    <a:srgbClr val="0000FF"/>
    <a:srgbClr val="C7C7FF"/>
    <a:srgbClr val="FFC6C6"/>
    <a:srgbClr val="FF0000"/>
    <a:srgbClr val="FF6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BD359-7072-47C8-84BC-5240AC9195E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3893C-A8BB-442E-91D4-10D1DA232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7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3893C-A8BB-442E-91D4-10D1DA232B1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8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645AC-6FD7-4A4E-B706-1D0858B73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1FC32-C802-DD4F-AF75-3B38A99C5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37A1E-C211-D948-9CFE-EAD650AD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1587B-BB58-064F-8391-4C4DC3C0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016D8-E243-624B-B7C7-CB83C317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53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88E8-FBC1-AE41-B10B-E02CD16B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4370F-C0EF-A84F-9DEB-793DD1FF0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EC4EC-842D-6F47-AC87-B4CACE6E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39CD2-50D1-234E-8043-CD271CD8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414C8-0EA7-3842-BA48-1876B37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216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E7D788-3F9B-C547-9AA0-BE7567251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95AB3-1AB9-314F-9C7F-B0AC2A87C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9392A-F60E-D741-8B58-3A8023F7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DC6FB-44EF-7742-ACED-982A4424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FD4DD-DD6E-C741-972B-E7D8B228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832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10FC3-2B27-7042-A4AC-1EE2278C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AF87B-BBB2-C841-A90F-2D40DB1B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096B0-260A-574A-B17B-77A27728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400D3-A9EC-2D41-A57C-DA59FFEB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BA443-EFB1-6F44-A10E-89B29F6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784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F83E2-FFF5-7346-99EB-3B9B2E59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1DDE2-53BB-1744-83BD-A1AF97E1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264EE-3A47-5C48-B7AC-ADEB0D3D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CD3B8-8F2D-744C-B0FC-49BE6FFF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492D5-B3AF-4945-9667-81166FF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061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7FB58-1907-7D4C-B0F3-880FD3C2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46218-08F4-CE49-9F87-77C17413A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F585DD-B7A1-EA4E-A3DD-8D51534B2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3D442-9F8C-AB40-91E6-5FE91CCE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4FD6A-1DCF-784F-B192-12844675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D11AE-9FE2-2242-8A4E-7761BF0D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93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5B93-778E-4E4F-9492-2DE5F62D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D52FB-5098-A749-9E9B-A94A3181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B1647-157C-A84F-8854-790C1E20A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FC1041-2A87-7D43-985C-E4150B6F3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E84D6-1419-9D49-BCB9-058119DCE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6A3C66-3E65-C04B-8203-2F6B9863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34398-00B2-704D-83BE-53B4FC56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B2D3A-5BBE-4F44-AEE9-81DEE2FE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310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D076A-1AA6-054B-A1CB-EF0D39EC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EFB246-5572-3A4F-9D24-BFF259D6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17F0F-DADE-764E-B1DC-1F8CEE60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1DFD5A-6989-D146-91B1-F16E87FA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92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AC8CE-37E4-484A-8112-E8D9B5D4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9EA1C6-226F-9440-9D36-671932F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D4FD0-0611-124A-9646-96E89A6A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69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C4320-E626-EE46-BEA9-24D9E3EB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4BD5D-2BF9-9147-AEE1-CDD29D8C5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CAB3F2-3EB0-D848-B4FE-2DFB4122E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ABEFF-C0E5-7D44-BCF4-8E6E6B91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1BFCA-D8AF-1742-A094-790252D5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01241-DBC5-B84B-94D9-05ABE0DF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523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83A9-E394-2743-8CBC-5F241F16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30EC15-7754-AC40-87D0-18FC3C01A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2AC5A-AD9E-3843-87B2-680BAEE8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5D1C7-46AE-BF40-A75D-68B26211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985B5-27C7-4D42-B322-7A25B40F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CC914-1CA5-7A44-B022-5E240264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602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E837AE-CBFA-EB41-9990-37A55F65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AE2D-AE51-674F-848A-375094546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94C57-EC51-A841-BCF2-87896E7B9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FBDE-75E7-FC4A-896C-ED330C299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8E7D5-D5F8-7743-B4FD-3FA9A24F1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3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3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사각형: 둥근 모서리 7"/>
          <p:cNvGrpSpPr/>
          <p:nvPr/>
        </p:nvGrpSpPr>
        <p:grpSpPr>
          <a:xfrm>
            <a:off x="230313" y="2354586"/>
            <a:ext cx="11737359" cy="1049951"/>
            <a:chOff x="0" y="0"/>
            <a:chExt cx="11737358" cy="1049950"/>
          </a:xfrm>
        </p:grpSpPr>
        <p:sp>
          <p:nvSpPr>
            <p:cNvPr id="94" name="도형"/>
            <p:cNvSpPr/>
            <p:nvPr/>
          </p:nvSpPr>
          <p:spPr>
            <a:xfrm>
              <a:off x="-1" y="0"/>
              <a:ext cx="11734712" cy="104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19965" extrusionOk="0">
                  <a:moveTo>
                    <a:pt x="10" y="3663"/>
                  </a:moveTo>
                  <a:cubicBezTo>
                    <a:pt x="-31" y="1669"/>
                    <a:pt x="123" y="619"/>
                    <a:pt x="313" y="529"/>
                  </a:cubicBezTo>
                  <a:cubicBezTo>
                    <a:pt x="690" y="-373"/>
                    <a:pt x="1432" y="1149"/>
                    <a:pt x="1832" y="529"/>
                  </a:cubicBezTo>
                  <a:cubicBezTo>
                    <a:pt x="2232" y="-91"/>
                    <a:pt x="2335" y="589"/>
                    <a:pt x="2723" y="529"/>
                  </a:cubicBezTo>
                  <a:cubicBezTo>
                    <a:pt x="3112" y="469"/>
                    <a:pt x="3242" y="637"/>
                    <a:pt x="3406" y="529"/>
                  </a:cubicBezTo>
                  <a:cubicBezTo>
                    <a:pt x="3570" y="421"/>
                    <a:pt x="4383" y="1551"/>
                    <a:pt x="4716" y="529"/>
                  </a:cubicBezTo>
                  <a:cubicBezTo>
                    <a:pt x="5048" y="-493"/>
                    <a:pt x="5370" y="925"/>
                    <a:pt x="5607" y="529"/>
                  </a:cubicBezTo>
                  <a:cubicBezTo>
                    <a:pt x="5845" y="133"/>
                    <a:pt x="6682" y="793"/>
                    <a:pt x="7126" y="529"/>
                  </a:cubicBezTo>
                  <a:cubicBezTo>
                    <a:pt x="7571" y="265"/>
                    <a:pt x="7531" y="775"/>
                    <a:pt x="7809" y="529"/>
                  </a:cubicBezTo>
                  <a:cubicBezTo>
                    <a:pt x="8087" y="283"/>
                    <a:pt x="8669" y="1749"/>
                    <a:pt x="9328" y="529"/>
                  </a:cubicBezTo>
                  <a:cubicBezTo>
                    <a:pt x="9987" y="-691"/>
                    <a:pt x="9623" y="590"/>
                    <a:pt x="9801" y="529"/>
                  </a:cubicBezTo>
                  <a:cubicBezTo>
                    <a:pt x="9979" y="468"/>
                    <a:pt x="10649" y="1802"/>
                    <a:pt x="10902" y="529"/>
                  </a:cubicBezTo>
                  <a:cubicBezTo>
                    <a:pt x="11154" y="-744"/>
                    <a:pt x="11498" y="1756"/>
                    <a:pt x="12002" y="529"/>
                  </a:cubicBezTo>
                  <a:cubicBezTo>
                    <a:pt x="12507" y="-698"/>
                    <a:pt x="12512" y="1632"/>
                    <a:pt x="12894" y="529"/>
                  </a:cubicBezTo>
                  <a:cubicBezTo>
                    <a:pt x="13276" y="-574"/>
                    <a:pt x="13795" y="772"/>
                    <a:pt x="14413" y="529"/>
                  </a:cubicBezTo>
                  <a:cubicBezTo>
                    <a:pt x="15031" y="286"/>
                    <a:pt x="15245" y="576"/>
                    <a:pt x="15932" y="529"/>
                  </a:cubicBezTo>
                  <a:cubicBezTo>
                    <a:pt x="16619" y="482"/>
                    <a:pt x="16412" y="566"/>
                    <a:pt x="16614" y="529"/>
                  </a:cubicBezTo>
                  <a:cubicBezTo>
                    <a:pt x="16816" y="493"/>
                    <a:pt x="17258" y="1667"/>
                    <a:pt x="17715" y="529"/>
                  </a:cubicBezTo>
                  <a:cubicBezTo>
                    <a:pt x="18172" y="-609"/>
                    <a:pt x="18623" y="741"/>
                    <a:pt x="19234" y="529"/>
                  </a:cubicBezTo>
                  <a:cubicBezTo>
                    <a:pt x="19845" y="317"/>
                    <a:pt x="20247" y="874"/>
                    <a:pt x="21226" y="529"/>
                  </a:cubicBezTo>
                  <a:cubicBezTo>
                    <a:pt x="21372" y="926"/>
                    <a:pt x="21536" y="1987"/>
                    <a:pt x="21529" y="3663"/>
                  </a:cubicBezTo>
                  <a:cubicBezTo>
                    <a:pt x="21569" y="6262"/>
                    <a:pt x="21524" y="8134"/>
                    <a:pt x="21529" y="9681"/>
                  </a:cubicBezTo>
                  <a:cubicBezTo>
                    <a:pt x="21534" y="11227"/>
                    <a:pt x="21500" y="13949"/>
                    <a:pt x="21529" y="16199"/>
                  </a:cubicBezTo>
                  <a:cubicBezTo>
                    <a:pt x="21532" y="17992"/>
                    <a:pt x="21369" y="19465"/>
                    <a:pt x="21226" y="19334"/>
                  </a:cubicBezTo>
                  <a:cubicBezTo>
                    <a:pt x="20764" y="20384"/>
                    <a:pt x="20410" y="19305"/>
                    <a:pt x="19917" y="19334"/>
                  </a:cubicBezTo>
                  <a:cubicBezTo>
                    <a:pt x="19423" y="19362"/>
                    <a:pt x="19635" y="18975"/>
                    <a:pt x="19443" y="19334"/>
                  </a:cubicBezTo>
                  <a:cubicBezTo>
                    <a:pt x="19251" y="19692"/>
                    <a:pt x="18661" y="18211"/>
                    <a:pt x="18342" y="19334"/>
                  </a:cubicBezTo>
                  <a:cubicBezTo>
                    <a:pt x="18024" y="20456"/>
                    <a:pt x="17936" y="18499"/>
                    <a:pt x="17660" y="19334"/>
                  </a:cubicBezTo>
                  <a:cubicBezTo>
                    <a:pt x="17384" y="20168"/>
                    <a:pt x="16669" y="17811"/>
                    <a:pt x="16350" y="19334"/>
                  </a:cubicBezTo>
                  <a:cubicBezTo>
                    <a:pt x="16031" y="20856"/>
                    <a:pt x="15885" y="19118"/>
                    <a:pt x="15668" y="19334"/>
                  </a:cubicBezTo>
                  <a:cubicBezTo>
                    <a:pt x="15450" y="19549"/>
                    <a:pt x="14630" y="18220"/>
                    <a:pt x="14358" y="19334"/>
                  </a:cubicBezTo>
                  <a:cubicBezTo>
                    <a:pt x="14086" y="20447"/>
                    <a:pt x="14030" y="18853"/>
                    <a:pt x="13885" y="19334"/>
                  </a:cubicBezTo>
                  <a:cubicBezTo>
                    <a:pt x="13739" y="19814"/>
                    <a:pt x="13088" y="18864"/>
                    <a:pt x="12575" y="19334"/>
                  </a:cubicBezTo>
                  <a:cubicBezTo>
                    <a:pt x="12062" y="19803"/>
                    <a:pt x="12090" y="19080"/>
                    <a:pt x="11892" y="19334"/>
                  </a:cubicBezTo>
                  <a:cubicBezTo>
                    <a:pt x="11695" y="19587"/>
                    <a:pt x="11650" y="18761"/>
                    <a:pt x="11419" y="19334"/>
                  </a:cubicBezTo>
                  <a:cubicBezTo>
                    <a:pt x="11188" y="19906"/>
                    <a:pt x="11041" y="19303"/>
                    <a:pt x="10737" y="19334"/>
                  </a:cubicBezTo>
                  <a:cubicBezTo>
                    <a:pt x="10433" y="19364"/>
                    <a:pt x="9835" y="18365"/>
                    <a:pt x="9427" y="19334"/>
                  </a:cubicBezTo>
                  <a:cubicBezTo>
                    <a:pt x="9018" y="20302"/>
                    <a:pt x="8998" y="19210"/>
                    <a:pt x="8744" y="19334"/>
                  </a:cubicBezTo>
                  <a:cubicBezTo>
                    <a:pt x="8490" y="19457"/>
                    <a:pt x="8448" y="19295"/>
                    <a:pt x="8271" y="19334"/>
                  </a:cubicBezTo>
                  <a:cubicBezTo>
                    <a:pt x="8094" y="19372"/>
                    <a:pt x="7832" y="18512"/>
                    <a:pt x="7589" y="19334"/>
                  </a:cubicBezTo>
                  <a:cubicBezTo>
                    <a:pt x="7345" y="20155"/>
                    <a:pt x="6995" y="19197"/>
                    <a:pt x="6697" y="19334"/>
                  </a:cubicBezTo>
                  <a:cubicBezTo>
                    <a:pt x="6398" y="19470"/>
                    <a:pt x="6120" y="19328"/>
                    <a:pt x="5596" y="19334"/>
                  </a:cubicBezTo>
                  <a:cubicBezTo>
                    <a:pt x="5072" y="19340"/>
                    <a:pt x="5213" y="19240"/>
                    <a:pt x="4914" y="19334"/>
                  </a:cubicBezTo>
                  <a:cubicBezTo>
                    <a:pt x="4614" y="19428"/>
                    <a:pt x="3726" y="19094"/>
                    <a:pt x="3395" y="19334"/>
                  </a:cubicBezTo>
                  <a:cubicBezTo>
                    <a:pt x="3064" y="19573"/>
                    <a:pt x="2558" y="18583"/>
                    <a:pt x="2294" y="19334"/>
                  </a:cubicBezTo>
                  <a:cubicBezTo>
                    <a:pt x="2031" y="20084"/>
                    <a:pt x="713" y="17936"/>
                    <a:pt x="313" y="19334"/>
                  </a:cubicBezTo>
                  <a:cubicBezTo>
                    <a:pt x="123" y="19060"/>
                    <a:pt x="34" y="17670"/>
                    <a:pt x="10" y="16199"/>
                  </a:cubicBezTo>
                  <a:cubicBezTo>
                    <a:pt x="-22" y="14291"/>
                    <a:pt x="39" y="12157"/>
                    <a:pt x="10" y="9681"/>
                  </a:cubicBezTo>
                  <a:cubicBezTo>
                    <a:pt x="-19" y="7204"/>
                    <a:pt x="39" y="6512"/>
                    <a:pt x="10" y="3663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도형"/>
            <p:cNvSpPr/>
            <p:nvPr/>
          </p:nvSpPr>
          <p:spPr>
            <a:xfrm>
              <a:off x="2102" y="740"/>
              <a:ext cx="11735257" cy="1044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19922" extrusionOk="0">
                  <a:moveTo>
                    <a:pt x="6" y="3662"/>
                  </a:moveTo>
                  <a:cubicBezTo>
                    <a:pt x="11" y="1429"/>
                    <a:pt x="157" y="44"/>
                    <a:pt x="309" y="517"/>
                  </a:cubicBezTo>
                  <a:cubicBezTo>
                    <a:pt x="902" y="256"/>
                    <a:pt x="1246" y="1314"/>
                    <a:pt x="1619" y="517"/>
                  </a:cubicBezTo>
                  <a:cubicBezTo>
                    <a:pt x="1991" y="-280"/>
                    <a:pt x="2448" y="1711"/>
                    <a:pt x="2719" y="517"/>
                  </a:cubicBezTo>
                  <a:cubicBezTo>
                    <a:pt x="2990" y="-677"/>
                    <a:pt x="3509" y="581"/>
                    <a:pt x="4238" y="517"/>
                  </a:cubicBezTo>
                  <a:cubicBezTo>
                    <a:pt x="4967" y="453"/>
                    <a:pt x="4860" y="1092"/>
                    <a:pt x="5130" y="517"/>
                  </a:cubicBezTo>
                  <a:cubicBezTo>
                    <a:pt x="5400" y="-58"/>
                    <a:pt x="5663" y="883"/>
                    <a:pt x="5812" y="517"/>
                  </a:cubicBezTo>
                  <a:cubicBezTo>
                    <a:pt x="5961" y="151"/>
                    <a:pt x="6691" y="1524"/>
                    <a:pt x="6913" y="517"/>
                  </a:cubicBezTo>
                  <a:cubicBezTo>
                    <a:pt x="7134" y="-490"/>
                    <a:pt x="7937" y="1728"/>
                    <a:pt x="8222" y="517"/>
                  </a:cubicBezTo>
                  <a:cubicBezTo>
                    <a:pt x="8508" y="-694"/>
                    <a:pt x="9227" y="657"/>
                    <a:pt x="9741" y="517"/>
                  </a:cubicBezTo>
                  <a:cubicBezTo>
                    <a:pt x="10256" y="377"/>
                    <a:pt x="10537" y="1662"/>
                    <a:pt x="11051" y="517"/>
                  </a:cubicBezTo>
                  <a:cubicBezTo>
                    <a:pt x="11565" y="-628"/>
                    <a:pt x="12058" y="1562"/>
                    <a:pt x="12570" y="517"/>
                  </a:cubicBezTo>
                  <a:cubicBezTo>
                    <a:pt x="13082" y="-528"/>
                    <a:pt x="13288" y="704"/>
                    <a:pt x="13880" y="517"/>
                  </a:cubicBezTo>
                  <a:cubicBezTo>
                    <a:pt x="14471" y="330"/>
                    <a:pt x="14283" y="1090"/>
                    <a:pt x="14562" y="517"/>
                  </a:cubicBezTo>
                  <a:cubicBezTo>
                    <a:pt x="14841" y="-56"/>
                    <a:pt x="15511" y="1545"/>
                    <a:pt x="15872" y="517"/>
                  </a:cubicBezTo>
                  <a:cubicBezTo>
                    <a:pt x="16233" y="-511"/>
                    <a:pt x="16470" y="1346"/>
                    <a:pt x="16763" y="517"/>
                  </a:cubicBezTo>
                  <a:cubicBezTo>
                    <a:pt x="17056" y="-312"/>
                    <a:pt x="17305" y="1341"/>
                    <a:pt x="17446" y="517"/>
                  </a:cubicBezTo>
                  <a:cubicBezTo>
                    <a:pt x="17586" y="-307"/>
                    <a:pt x="17809" y="580"/>
                    <a:pt x="17919" y="517"/>
                  </a:cubicBezTo>
                  <a:cubicBezTo>
                    <a:pt x="18029" y="454"/>
                    <a:pt x="18263" y="1184"/>
                    <a:pt x="18601" y="517"/>
                  </a:cubicBezTo>
                  <a:cubicBezTo>
                    <a:pt x="18939" y="-150"/>
                    <a:pt x="19058" y="1043"/>
                    <a:pt x="19284" y="517"/>
                  </a:cubicBezTo>
                  <a:cubicBezTo>
                    <a:pt x="19509" y="-9"/>
                    <a:pt x="20796" y="1776"/>
                    <a:pt x="21221" y="517"/>
                  </a:cubicBezTo>
                  <a:cubicBezTo>
                    <a:pt x="21364" y="116"/>
                    <a:pt x="21490" y="1902"/>
                    <a:pt x="21523" y="3662"/>
                  </a:cubicBezTo>
                  <a:cubicBezTo>
                    <a:pt x="21549" y="5627"/>
                    <a:pt x="21469" y="7951"/>
                    <a:pt x="21523" y="9574"/>
                  </a:cubicBezTo>
                  <a:cubicBezTo>
                    <a:pt x="21578" y="11197"/>
                    <a:pt x="21507" y="13944"/>
                    <a:pt x="21523" y="16241"/>
                  </a:cubicBezTo>
                  <a:cubicBezTo>
                    <a:pt x="21538" y="17922"/>
                    <a:pt x="21392" y="19472"/>
                    <a:pt x="21221" y="19386"/>
                  </a:cubicBezTo>
                  <a:cubicBezTo>
                    <a:pt x="20926" y="19859"/>
                    <a:pt x="20445" y="18440"/>
                    <a:pt x="20120" y="19386"/>
                  </a:cubicBezTo>
                  <a:cubicBezTo>
                    <a:pt x="19795" y="20332"/>
                    <a:pt x="19281" y="18289"/>
                    <a:pt x="18601" y="19386"/>
                  </a:cubicBezTo>
                  <a:cubicBezTo>
                    <a:pt x="17922" y="20483"/>
                    <a:pt x="18308" y="19183"/>
                    <a:pt x="18128" y="19386"/>
                  </a:cubicBezTo>
                  <a:cubicBezTo>
                    <a:pt x="17948" y="19589"/>
                    <a:pt x="16937" y="18589"/>
                    <a:pt x="16609" y="19386"/>
                  </a:cubicBezTo>
                  <a:cubicBezTo>
                    <a:pt x="16282" y="20183"/>
                    <a:pt x="15612" y="18261"/>
                    <a:pt x="15090" y="19386"/>
                  </a:cubicBezTo>
                  <a:cubicBezTo>
                    <a:pt x="14568" y="20512"/>
                    <a:pt x="14752" y="19377"/>
                    <a:pt x="14617" y="19386"/>
                  </a:cubicBezTo>
                  <a:cubicBezTo>
                    <a:pt x="14482" y="19395"/>
                    <a:pt x="13803" y="19016"/>
                    <a:pt x="13516" y="19386"/>
                  </a:cubicBezTo>
                  <a:cubicBezTo>
                    <a:pt x="13230" y="19756"/>
                    <a:pt x="12939" y="19221"/>
                    <a:pt x="12625" y="19386"/>
                  </a:cubicBezTo>
                  <a:cubicBezTo>
                    <a:pt x="12310" y="19551"/>
                    <a:pt x="12084" y="19057"/>
                    <a:pt x="11733" y="19386"/>
                  </a:cubicBezTo>
                  <a:cubicBezTo>
                    <a:pt x="11383" y="19715"/>
                    <a:pt x="11269" y="19180"/>
                    <a:pt x="10842" y="19386"/>
                  </a:cubicBezTo>
                  <a:cubicBezTo>
                    <a:pt x="10415" y="19592"/>
                    <a:pt x="10588" y="19011"/>
                    <a:pt x="10369" y="19386"/>
                  </a:cubicBezTo>
                  <a:cubicBezTo>
                    <a:pt x="10149" y="19761"/>
                    <a:pt x="9276" y="18851"/>
                    <a:pt x="8850" y="19386"/>
                  </a:cubicBezTo>
                  <a:cubicBezTo>
                    <a:pt x="8424" y="19921"/>
                    <a:pt x="7779" y="19028"/>
                    <a:pt x="7331" y="19386"/>
                  </a:cubicBezTo>
                  <a:cubicBezTo>
                    <a:pt x="6883" y="19744"/>
                    <a:pt x="7060" y="19095"/>
                    <a:pt x="6858" y="19386"/>
                  </a:cubicBezTo>
                  <a:cubicBezTo>
                    <a:pt x="6655" y="19677"/>
                    <a:pt x="6336" y="18834"/>
                    <a:pt x="6175" y="19386"/>
                  </a:cubicBezTo>
                  <a:cubicBezTo>
                    <a:pt x="6015" y="19938"/>
                    <a:pt x="5341" y="18028"/>
                    <a:pt x="5075" y="19386"/>
                  </a:cubicBezTo>
                  <a:cubicBezTo>
                    <a:pt x="4808" y="20744"/>
                    <a:pt x="4175" y="17866"/>
                    <a:pt x="3765" y="19386"/>
                  </a:cubicBezTo>
                  <a:cubicBezTo>
                    <a:pt x="3355" y="20906"/>
                    <a:pt x="3237" y="18636"/>
                    <a:pt x="2873" y="19386"/>
                  </a:cubicBezTo>
                  <a:cubicBezTo>
                    <a:pt x="2509" y="20136"/>
                    <a:pt x="2360" y="19108"/>
                    <a:pt x="2191" y="19386"/>
                  </a:cubicBezTo>
                  <a:cubicBezTo>
                    <a:pt x="2022" y="19664"/>
                    <a:pt x="1836" y="19216"/>
                    <a:pt x="1509" y="19386"/>
                  </a:cubicBezTo>
                  <a:cubicBezTo>
                    <a:pt x="1182" y="19556"/>
                    <a:pt x="826" y="19193"/>
                    <a:pt x="309" y="19386"/>
                  </a:cubicBezTo>
                  <a:cubicBezTo>
                    <a:pt x="136" y="19853"/>
                    <a:pt x="24" y="18130"/>
                    <a:pt x="6" y="16241"/>
                  </a:cubicBezTo>
                  <a:cubicBezTo>
                    <a:pt x="-7" y="14989"/>
                    <a:pt x="35" y="12601"/>
                    <a:pt x="6" y="10329"/>
                  </a:cubicBezTo>
                  <a:cubicBezTo>
                    <a:pt x="-22" y="8056"/>
                    <a:pt x="58" y="5508"/>
                    <a:pt x="6" y="3662"/>
                  </a:cubicBezTo>
                  <a:close/>
                </a:path>
              </a:pathLst>
            </a:custGeom>
            <a:noFill/>
            <a:ln w="285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99" name="그룹 1"/>
          <p:cNvGrpSpPr/>
          <p:nvPr/>
        </p:nvGrpSpPr>
        <p:grpSpPr>
          <a:xfrm>
            <a:off x="3111762" y="2361426"/>
            <a:ext cx="6014198" cy="962081"/>
            <a:chOff x="-1" y="130718"/>
            <a:chExt cx="6014196" cy="962079"/>
          </a:xfrm>
        </p:grpSpPr>
        <p:sp>
          <p:nvSpPr>
            <p:cNvPr id="97" name="TextBox 6"/>
            <p:cNvSpPr txBox="1"/>
            <p:nvPr/>
          </p:nvSpPr>
          <p:spPr>
            <a:xfrm>
              <a:off x="-1" y="231028"/>
              <a:ext cx="5198437" cy="86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50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lang="ko-KR" altLang="en-US" dirty="0"/>
                <a:t>플레이 시뮬레이션</a:t>
              </a:r>
              <a:endParaRPr dirty="0"/>
            </a:p>
          </p:txBody>
        </p:sp>
        <p:pic>
          <p:nvPicPr>
            <p:cNvPr id="98" name="그림 10" descr="그림 1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201553">
              <a:off x="5090368" y="130718"/>
              <a:ext cx="923827" cy="9083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0" name="TextBox 14"/>
          <p:cNvSpPr txBox="1"/>
          <p:nvPr/>
        </p:nvSpPr>
        <p:spPr>
          <a:xfrm>
            <a:off x="3990973" y="4667656"/>
            <a:ext cx="4210052" cy="47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2500" dirty="0" err="1"/>
              <a:t>복전과생팀</a:t>
            </a:r>
            <a:endParaRPr lang="en-US" altLang="ko-KR" sz="2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9103A41-26B2-452A-8CD3-3511B5C136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4"/>
            <a:ext cx="1581675" cy="915526"/>
          </a:xfrm>
          <a:prstGeom prst="rect">
            <a:avLst/>
          </a:prstGeom>
          <a:noFill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E0A2B3C-486E-4A82-A9C3-7067F95BC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86" y="734510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E360FE-EED8-4B02-B73B-7D661365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D8657BA-7754-45CF-B609-940F8908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1E588C7D-40A7-4E8A-9CF6-8D6EF8BA30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09" y="3509839"/>
            <a:ext cx="1198126" cy="2563988"/>
          </a:xfrm>
          <a:prstGeom prst="rect">
            <a:avLst/>
          </a:prstGeom>
        </p:spPr>
      </p:pic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9C0D49BD-47BC-4476-98CC-8DEC211CF51B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80B8DF92-E328-45FF-8078-A91D0C96E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20" y="2870697"/>
            <a:ext cx="1198126" cy="2563988"/>
          </a:xfrm>
          <a:prstGeom prst="rect">
            <a:avLst/>
          </a:prstGeom>
        </p:spPr>
      </p:pic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1E10B82B-B77B-483C-AF7F-905C0FBD2F1A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F4E750CA-290B-47C4-B285-BB7345B2B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73" y="4148981"/>
            <a:ext cx="1198126" cy="2563988"/>
          </a:xfrm>
          <a:prstGeom prst="rect">
            <a:avLst/>
          </a:prstGeom>
        </p:spPr>
      </p:pic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ACCC9F84-6148-4483-BB40-C60E64C3DAF7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EFE468FA-485B-407B-90F7-AEDD9D15E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174" y="4773902"/>
            <a:ext cx="1198126" cy="25639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9FB139-EF30-4DD3-9882-865E77BA1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7D9660-ED95-486B-B660-36B27E7C1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09E1B7-8A92-45DE-A13F-C6BCEEC879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7B8EE3-64C2-43C1-92C1-491A282B9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10" y="379124"/>
            <a:ext cx="1585295" cy="915707"/>
          </a:xfrm>
          <a:prstGeom prst="rect">
            <a:avLst/>
          </a:prstGeom>
        </p:spPr>
      </p:pic>
      <p:sp>
        <p:nvSpPr>
          <p:cNvPr id="79" name="사각형: 둥근 모서리 73">
            <a:extLst>
              <a:ext uri="{FF2B5EF4-FFF2-40B4-BE49-F238E27FC236}">
                <a16:creationId xmlns:a16="http://schemas.microsoft.com/office/drawing/2014/main" id="{2175254A-A7C2-4712-926D-4F46AEF7C368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3">
            <a:extLst>
              <a:ext uri="{FF2B5EF4-FFF2-40B4-BE49-F238E27FC236}">
                <a16:creationId xmlns:a16="http://schemas.microsoft.com/office/drawing/2014/main" id="{593E4613-F8E7-4FE2-BBD9-449FABBE2216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5DCE997E-B6A7-455E-82F0-63876F1B6B4E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73">
            <a:extLst>
              <a:ext uri="{FF2B5EF4-FFF2-40B4-BE49-F238E27FC236}">
                <a16:creationId xmlns:a16="http://schemas.microsoft.com/office/drawing/2014/main" id="{6669454F-49AE-411C-9079-6297E612362F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8129A1CD-B567-406A-90C8-9A0250301B1F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A7D52787-6C1A-4D4E-B860-0301CF21793B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BCABDBF4-158F-4A15-A228-CC36EE320FB8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6D09FD4A-DC6C-4157-9A42-438AEFEA8E4E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2FC50C18-121D-437B-BA54-DCBC1D001772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8E2A9CA2-1679-49FF-93FA-34B81267EC20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62BE39E7-B8BB-4980-A270-9120EB55A566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C09721D0-AC82-4716-995B-2989BD28D03E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A3572D67-AF44-4306-98D0-C24051C75695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B28B60DA-946A-4FA3-850C-6388F94D3519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73">
            <a:extLst>
              <a:ext uri="{FF2B5EF4-FFF2-40B4-BE49-F238E27FC236}">
                <a16:creationId xmlns:a16="http://schemas.microsoft.com/office/drawing/2014/main" id="{55BB1EE6-0A21-4247-A42C-9ABDCB4F9ACB}"/>
              </a:ext>
            </a:extLst>
          </p:cNvPr>
          <p:cNvSpPr/>
          <p:nvPr/>
        </p:nvSpPr>
        <p:spPr>
          <a:xfrm>
            <a:off x="75213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7B82C601-8F2D-4216-AE38-445DDF764C82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262D7262-F4AB-4EB5-819F-BBFC200C7FEC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9D8994E9-9412-4262-9649-5872918260A0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341344F6-8D10-44AA-BED4-742E948A8E02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1D71C463-6C96-4E7A-B3AF-00716EEA893D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810CE286-3E6F-4B5E-9C33-46F934E9B910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85F3634B-A38E-46D6-A9C0-1322970DA44A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48CEE976-6AB1-4680-B681-7D53337BE773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3724412C-8422-45FF-AE85-87AB29F34098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6FC25ABD-4C82-405A-A001-25704BD61274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EDB5ECCC-C803-4895-87CF-A96FF2C1FBAF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726100BA-1C9D-429E-BE6C-E80A11BC86F5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14284973-89E8-42DA-B26A-3E1DE87DF90D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C2D24B71-B028-455D-996A-20BA3516D6D6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2BFCB7DE-234C-4BAF-A20B-02A7F8D0E19B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F2C5C637-E0D3-40CD-877A-CF7766F9F94E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F549F1C5-4F85-411C-9B0D-A039380DE612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2F673F5D-69C8-43CB-AD11-6DEDA1C046F2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B409AFA7-FA01-4683-8B12-4E929928168A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2E9E240F-86B6-4BAB-BC6B-18A212B88A46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0BF3A13A-8D29-4073-BD82-3AD27A641BE5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99A3296E-F427-41B8-9AD8-9693CC02EF6A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BB5218E6-69A8-45A9-8A70-D0EA6BCD2607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0AD71D11-65CD-4D87-80DC-FA93D5BDA157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85674653-3B3F-4520-AA4A-5D91B33DD8A4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32E6E315-9073-476D-A4E6-B0BBE16D328A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C02698FD-FCCB-4DD3-BD7E-1434D1ED8A91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250EBF31-2EE5-4F5E-AA23-EA84FC9A1868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07AC2CD3-4033-4E56-9399-68BD6D8892D4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사각형: 둥근 모서리 73">
            <a:extLst>
              <a:ext uri="{FF2B5EF4-FFF2-40B4-BE49-F238E27FC236}">
                <a16:creationId xmlns:a16="http://schemas.microsoft.com/office/drawing/2014/main" id="{F5AD90F1-9B08-40A5-980C-09FB47977DBF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F6795462-C44D-45B1-AA56-D06CE3BA703D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FFDF43F7-4395-4251-BBE1-1C531A4CFA0A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76BB88CD-B149-4A43-A7E6-409ACB47D5DB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07590B74-86EC-4E47-AB88-8D4B828BA072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A35F3063-A1B9-403A-9215-448C8C1C5FDD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B8BBCF15-A9EC-436B-BAAF-FDE3D58CA995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0481A18D-E4C1-44D2-99F2-C6570ED1CCA4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E9D68540-2A58-4CC0-AAA9-0435ECE61D24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8DF34494-9445-4564-BDDE-D20C9FBC2E80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B9FDCEFC-01E7-44E5-8464-2CD9FC498816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147A82D6-D22E-4E7D-81AB-3D218E0A4221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B5495F39-9049-4166-A912-E78E531D6155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724F196B-0207-42FC-838C-3935F22A4F86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BE5E12B2-50EB-44A4-B7B5-6B6ADA3FD0B5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CCFDC8D9-AD38-4F1D-98F8-F99502EEA39D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113FE979-BD21-4069-B9F5-6315A8FD6B3E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F835F57C-562F-46FA-A6D7-3EB493AFD87D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FB722FB3-8122-4CEF-B733-28B47373D8A2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사각형: 둥근 모서리 73">
            <a:extLst>
              <a:ext uri="{FF2B5EF4-FFF2-40B4-BE49-F238E27FC236}">
                <a16:creationId xmlns:a16="http://schemas.microsoft.com/office/drawing/2014/main" id="{0D8ADDA5-6809-4BF2-8F5B-BB1388EDD987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사각형: 둥근 모서리 73">
            <a:extLst>
              <a:ext uri="{FF2B5EF4-FFF2-40B4-BE49-F238E27FC236}">
                <a16:creationId xmlns:a16="http://schemas.microsoft.com/office/drawing/2014/main" id="{EDFB0071-DCA1-4D75-83BB-FDCB6A8F8833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사각형: 둥근 모서리 73">
            <a:extLst>
              <a:ext uri="{FF2B5EF4-FFF2-40B4-BE49-F238E27FC236}">
                <a16:creationId xmlns:a16="http://schemas.microsoft.com/office/drawing/2014/main" id="{702700B1-C224-4662-8B5F-C3267F8CF0D2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사각형: 둥근 모서리 73">
            <a:extLst>
              <a:ext uri="{FF2B5EF4-FFF2-40B4-BE49-F238E27FC236}">
                <a16:creationId xmlns:a16="http://schemas.microsoft.com/office/drawing/2014/main" id="{0B1EC215-6EA7-4C20-87EA-71DEF50517A8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224C40AF-C356-4E0A-BE37-FFCCB9E25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49" y="1043312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2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9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"/>
                            </p:stCondLst>
                            <p:childTnLst>
                              <p:par>
                                <p:cTn id="13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600"/>
                            </p:stCondLst>
                            <p:childTnLst>
                              <p:par>
                                <p:cTn id="143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00"/>
                            </p:stCondLst>
                            <p:childTnLst>
                              <p:par>
                                <p:cTn id="149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600"/>
                            </p:stCondLst>
                            <p:childTnLst>
                              <p:par>
                                <p:cTn id="15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600"/>
                            </p:stCondLst>
                            <p:childTnLst>
                              <p:par>
                                <p:cTn id="15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100"/>
                            </p:stCondLst>
                            <p:childTnLst>
                              <p:par>
                                <p:cTn id="16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600"/>
                            </p:stCondLst>
                            <p:childTnLst>
                              <p:par>
                                <p:cTn id="170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100"/>
                            </p:stCondLst>
                            <p:childTnLst>
                              <p:par>
                                <p:cTn id="176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600"/>
                            </p:stCondLst>
                            <p:childTnLst>
                              <p:par>
                                <p:cTn id="18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600"/>
                            </p:stCondLst>
                            <p:childTnLst>
                              <p:par>
                                <p:cTn id="18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100"/>
                            </p:stCondLst>
                            <p:childTnLst>
                              <p:par>
                                <p:cTn id="19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600"/>
                            </p:stCondLst>
                            <p:childTnLst>
                              <p:par>
                                <p:cTn id="197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100"/>
                            </p:stCondLst>
                            <p:childTnLst>
                              <p:par>
                                <p:cTn id="203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600"/>
                            </p:stCondLst>
                            <p:childTnLst>
                              <p:par>
                                <p:cTn id="209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600"/>
                            </p:stCondLst>
                            <p:childTnLst>
                              <p:par>
                                <p:cTn id="21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7100"/>
                            </p:stCondLst>
                            <p:childTnLst>
                              <p:par>
                                <p:cTn id="21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600"/>
                            </p:stCondLst>
                            <p:childTnLst>
                              <p:par>
                                <p:cTn id="224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8100"/>
                            </p:stCondLst>
                            <p:childTnLst>
                              <p:par>
                                <p:cTn id="230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97" grpId="0" animBg="1"/>
      <p:bldP spid="197" grpId="1" animBg="1"/>
      <p:bldP spid="197" grpId="2" animBg="1"/>
      <p:bldP spid="197" grpId="3" animBg="1"/>
      <p:bldP spid="196" grpId="0" animBg="1"/>
      <p:bldP spid="196" grpId="1" animBg="1"/>
      <p:bldP spid="196" grpId="2" animBg="1"/>
      <p:bldP spid="196" grpId="3" animBg="1"/>
      <p:bldP spid="196" grpId="4" animBg="1"/>
      <p:bldP spid="195" grpId="0" animBg="1"/>
      <p:bldP spid="195" grpId="1" animBg="1"/>
      <p:bldP spid="195" grpId="2" animBg="1"/>
      <p:bldP spid="195" grpId="3" animBg="1"/>
      <p:bldP spid="195" grpId="4" animBg="1"/>
      <p:bldP spid="189" grpId="0" animBg="1"/>
      <p:bldP spid="189" grpId="1" animBg="1"/>
      <p:bldP spid="189" grpId="2" animBg="1"/>
      <p:bldP spid="189" grpId="3" animBg="1"/>
      <p:bldP spid="189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3FA1153-F478-41FC-B63C-83126F6D3B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374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F5C378D-D3C1-4F4A-913B-8E065DCC6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97" y="792494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9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3BE0EB2-7155-485A-B654-A27D6D3DB2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730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F5C378D-D3C1-4F4A-913B-8E065DCC6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48" y="788600"/>
            <a:ext cx="1198126" cy="25639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5680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29D3E82-E938-4703-8084-F1B2915B6E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305"/>
          </a:xfrm>
          <a:prstGeom prst="rect">
            <a:avLst/>
          </a:prstGeom>
          <a:noFill/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5627EAC5-3408-4889-A986-427BB5176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98" y="836775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23224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8DD5EBBF-0953-4060-A21A-C61B8A43A0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9323"/>
          </a:xfrm>
          <a:prstGeom prst="rect">
            <a:avLst/>
          </a:prstGeom>
          <a:noFill/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0E537CA-4570-44F0-8EA8-5FB23CC204E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92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24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74C501A-9856-4F29-A6C9-F3ED9A1B4F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418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B8F2CABA-DFFF-40A1-A1E9-357921309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07" y="865012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1181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073A8A2-1EAF-4AF0-BCBA-5F04013686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418"/>
          </a:xfrm>
          <a:prstGeom prst="rect">
            <a:avLst/>
          </a:prstGeom>
          <a:noFill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022E0A46-467B-42B2-A771-84497FA94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83" y="4152691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2829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37C2E03A-FB84-416E-AA50-4BF28D9261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612"/>
          </a:xfrm>
          <a:prstGeom prst="rect">
            <a:avLst/>
          </a:prstGeom>
          <a:noFill/>
        </p:spPr>
      </p:pic>
      <p:sp>
        <p:nvSpPr>
          <p:cNvPr id="73" name="사각형: 둥근 모서리 73">
            <a:extLst>
              <a:ext uri="{FF2B5EF4-FFF2-40B4-BE49-F238E27FC236}">
                <a16:creationId xmlns:a16="http://schemas.microsoft.com/office/drawing/2014/main" id="{69C533DF-4288-4D0A-910D-E72DF3B1799E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60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6DA9D0F-AC36-4E7F-BCBB-3564AB273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915" y="739232"/>
            <a:ext cx="1198126" cy="2563988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08B93C25-2E95-4438-B885-D7325110A24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178" cy="915374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5EF468D-FF7A-4A31-8344-A41F6867411C}"/>
              </a:ext>
            </a:extLst>
          </p:cNvPr>
          <p:cNvSpPr/>
          <p:nvPr/>
        </p:nvSpPr>
        <p:spPr>
          <a:xfrm>
            <a:off x="5405553" y="468239"/>
            <a:ext cx="1373866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3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사각형: 둥근 모서리 73">
            <a:extLst>
              <a:ext uri="{FF2B5EF4-FFF2-40B4-BE49-F238E27FC236}">
                <a16:creationId xmlns:a16="http://schemas.microsoft.com/office/drawing/2014/main" id="{69C533DF-4288-4D0A-910D-E72DF3B1799E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F5DD1F3-FD8F-4CB8-BBCF-15C9D10E477B}"/>
              </a:ext>
            </a:extLst>
          </p:cNvPr>
          <p:cNvSpPr/>
          <p:nvPr/>
        </p:nvSpPr>
        <p:spPr>
          <a:xfrm>
            <a:off x="3628875" y="4725053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3">
            <a:extLst>
              <a:ext uri="{FF2B5EF4-FFF2-40B4-BE49-F238E27FC236}">
                <a16:creationId xmlns:a16="http://schemas.microsoft.com/office/drawing/2014/main" id="{3566F943-BA27-4972-AA55-1B9000077F3F}"/>
              </a:ext>
            </a:extLst>
          </p:cNvPr>
          <p:cNvSpPr/>
          <p:nvPr/>
        </p:nvSpPr>
        <p:spPr>
          <a:xfrm>
            <a:off x="3628875" y="536434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6ED97A2D-DAA3-4D8C-9979-4A705C0A58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1" y="379123"/>
            <a:ext cx="1581964" cy="915612"/>
          </a:xfrm>
          <a:prstGeom prst="rect">
            <a:avLst/>
          </a:prstGeom>
          <a:noFill/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3EB8388E-427A-42A5-971D-C09E129BED2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839" cy="915612"/>
          </a:xfrm>
          <a:prstGeom prst="rect">
            <a:avLst/>
          </a:prstGeom>
          <a:noFill/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0058CD99-6B6E-4680-AA46-783F9EC37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14" y="855487"/>
            <a:ext cx="1198126" cy="25639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9629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709F769C-F0F1-4365-850D-DDBDBA167A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612"/>
          </a:xfrm>
          <a:prstGeom prst="rect">
            <a:avLst/>
          </a:prstGeom>
          <a:noFill/>
        </p:spPr>
      </p:pic>
      <p:sp>
        <p:nvSpPr>
          <p:cNvPr id="80" name="사각형: 둥근 모서리 73">
            <a:extLst>
              <a:ext uri="{FF2B5EF4-FFF2-40B4-BE49-F238E27FC236}">
                <a16:creationId xmlns:a16="http://schemas.microsoft.com/office/drawing/2014/main" id="{F00C1456-E4DF-42EA-B719-E342B53612FF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73">
            <a:extLst>
              <a:ext uri="{FF2B5EF4-FFF2-40B4-BE49-F238E27FC236}">
                <a16:creationId xmlns:a16="http://schemas.microsoft.com/office/drawing/2014/main" id="{ADA3F7B3-E4A6-442C-85C1-3975E108C608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A22C771B-AFD7-4C54-A505-A53B0B918AB3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73">
            <a:extLst>
              <a:ext uri="{FF2B5EF4-FFF2-40B4-BE49-F238E27FC236}">
                <a16:creationId xmlns:a16="http://schemas.microsoft.com/office/drawing/2014/main" id="{00E86F0A-B622-44EA-8BA7-6269DC16004D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402661A7-1F0D-4FC4-9B64-E4D157B6FD01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FBFBF74A-B43D-4E18-9426-A5FE93A5F43B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3D22A005-3F76-4F62-BC35-7BB5D2B5D074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CEE5D063-A743-4C5F-8A31-ED77DE7B34EA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9EE5DFFA-5DE6-4C6F-A341-C723B170131A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5A58BE81-4A34-437B-A030-A36447D55FC9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DB4F6CA7-4C32-4BD5-B102-597641EE5995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F0DCF3A6-10EC-4060-B5C1-B1F717BF0092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254C4208-6E4B-4F8A-BB51-27C6F3CBA0C5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1283EB1A-5722-4264-B077-38C1C5E8A0EF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3FD3E13C-3910-43EA-B592-C96DA2F42D6F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54691F35-9964-45AF-A482-D1EB78220934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494FD804-7557-4399-91F4-7213245BAA49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AF337984-0AD2-4227-B046-6A02767D4ACE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6FEE3B33-5F62-46B2-A922-2696496F8C95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6803CA3A-67C7-4418-9562-DE04640F66E9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F2E5D118-40C4-4F5C-B99F-2B7F8AE6EC16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982DE110-A281-4AB5-B4B3-378C8040DE61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9A29168B-5BC4-442D-98BD-8E9C564BD51D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0FB168C6-8B4A-48AD-97F5-ACBE8C6CE828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0D4C2CEA-5221-42C1-9BBA-A05BA6D48A38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7FAD4C7C-3DAD-4BC1-B14C-1101CDD1FB11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FC784A53-4C74-423B-BE7D-774A8F46ACEE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2EB7B7A1-2E21-4A82-B1FB-F4C3AA4F42BE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51FBFAAF-1EF1-4179-AB56-3EFD7C8FD3B3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FF3E6E84-14B2-4C27-9E4C-E7439E43A19A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B753B037-B3DB-445B-9C6E-AEC5603D86E3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A22ED0CA-136B-4A9D-B81E-DFD5A4B379A9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6452475C-D3AD-4B6D-AD96-D5A36A3B35C6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11DFF7A3-D095-4E46-960A-4D0E391F0F48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EA0468B8-5758-4546-9480-48A39C528ABB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7311C844-6108-409E-886F-A2EF8B85FF7E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A2092D68-2513-4C91-B2B7-9B3A2E28AD70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F2E017CF-9DFA-4892-A4C6-0A3164FA93B9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06444B52-8FE7-4997-8A1C-86B43CAFD981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ED1D5AD1-B2DB-4E62-B61D-4650A045E939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10D00BCC-7C71-4ED9-8247-5F3CE115E82D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사각형: 둥근 모서리 73">
            <a:extLst>
              <a:ext uri="{FF2B5EF4-FFF2-40B4-BE49-F238E27FC236}">
                <a16:creationId xmlns:a16="http://schemas.microsoft.com/office/drawing/2014/main" id="{148840F4-5D06-41C1-A10F-270C8FD33642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AC10C01D-B8B4-4C4D-BBD8-410747D355C2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D904E813-2F02-447E-A66A-A193539A70EF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3D3C2D20-B0AC-46F8-AC5B-5D62D66DCB99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ED9B64EB-3A10-424F-9A53-99C51E80E2CB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2D08772C-7770-4F31-AA2B-3434193FFC89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47096FCB-9982-41E6-9FE0-263A84090A70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8A6E044B-2B71-4C15-98A9-CD7D67296625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21904B77-5081-46F4-AFAA-3879FBBA153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B555B88E-EE3B-477B-931C-958C80DC5EF2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3C9C4E8B-4400-45BD-AB08-44C5B132451C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E194DCFF-0CB1-4175-B1D5-AF919C9DE7B3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FE3C1C7B-0D0E-450A-9920-E12C41BD4827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496C8FF0-3FC5-42E8-B2DB-BAB83F3BA788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AC8A49A9-3195-461B-9BA6-73EFA89A2A27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EDEFD16F-996D-4429-A7DF-40F91082923D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D06D30BA-CAC4-4FB1-BAD7-68C032E217FA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DB94D928-40DC-4883-9F41-BF1DB708DD9E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FD019589-B80C-4A52-96FA-83EB4528C38F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F15F6B6F-215D-4054-8D38-929E792CB453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8C52FE21-5CDA-4D8A-AFBC-1CCE3D7F9224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7" name="그림 186">
            <a:extLst>
              <a:ext uri="{FF2B5EF4-FFF2-40B4-BE49-F238E27FC236}">
                <a16:creationId xmlns:a16="http://schemas.microsoft.com/office/drawing/2014/main" id="{4EF852E9-769C-4C3C-8CA3-CAD52DF48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60" y="4795543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03225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709F769C-F0F1-4365-850D-DDBDBA167A1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612"/>
          </a:xfrm>
          <a:prstGeom prst="rect">
            <a:avLst/>
          </a:prstGeom>
          <a:noFill/>
        </p:spPr>
      </p:pic>
      <p:sp>
        <p:nvSpPr>
          <p:cNvPr id="80" name="사각형: 둥근 모서리 73">
            <a:extLst>
              <a:ext uri="{FF2B5EF4-FFF2-40B4-BE49-F238E27FC236}">
                <a16:creationId xmlns:a16="http://schemas.microsoft.com/office/drawing/2014/main" id="{F00C1456-E4DF-42EA-B719-E342B53612FF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73">
            <a:extLst>
              <a:ext uri="{FF2B5EF4-FFF2-40B4-BE49-F238E27FC236}">
                <a16:creationId xmlns:a16="http://schemas.microsoft.com/office/drawing/2014/main" id="{ADA3F7B3-E4A6-442C-85C1-3975E108C608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A22C771B-AFD7-4C54-A505-A53B0B918AB3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73">
            <a:extLst>
              <a:ext uri="{FF2B5EF4-FFF2-40B4-BE49-F238E27FC236}">
                <a16:creationId xmlns:a16="http://schemas.microsoft.com/office/drawing/2014/main" id="{00E86F0A-B622-44EA-8BA7-6269DC16004D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402661A7-1F0D-4FC4-9B64-E4D157B6FD01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FBFBF74A-B43D-4E18-9426-A5FE93A5F43B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3D22A005-3F76-4F62-BC35-7BB5D2B5D074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CEE5D063-A743-4C5F-8A31-ED77DE7B34EA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9EE5DFFA-5DE6-4C6F-A341-C723B170131A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5A58BE81-4A34-437B-A030-A36447D55FC9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DB4F6CA7-4C32-4BD5-B102-597641EE5995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F0DCF3A6-10EC-4060-B5C1-B1F717BF0092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254C4208-6E4B-4F8A-BB51-27C6F3CBA0C5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1283EB1A-5722-4264-B077-38C1C5E8A0EF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3FD3E13C-3910-43EA-B592-C96DA2F42D6F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54691F35-9964-45AF-A482-D1EB78220934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494FD804-7557-4399-91F4-7213245BAA49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AF337984-0AD2-4227-B046-6A02767D4ACE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6FEE3B33-5F62-46B2-A922-2696496F8C95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6803CA3A-67C7-4418-9562-DE04640F66E9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F2E5D118-40C4-4F5C-B99F-2B7F8AE6EC16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982DE110-A281-4AB5-B4B3-378C8040DE61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9A29168B-5BC4-442D-98BD-8E9C564BD51D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0FB168C6-8B4A-48AD-97F5-ACBE8C6CE828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0D4C2CEA-5221-42C1-9BBA-A05BA6D48A38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7FAD4C7C-3DAD-4BC1-B14C-1101CDD1FB11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FC784A53-4C74-423B-BE7D-774A8F46ACEE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2EB7B7A1-2E21-4A82-B1FB-F4C3AA4F42BE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51FBFAAF-1EF1-4179-AB56-3EFD7C8FD3B3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FF3E6E84-14B2-4C27-9E4C-E7439E43A19A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B753B037-B3DB-445B-9C6E-AEC5603D86E3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A22ED0CA-136B-4A9D-B81E-DFD5A4B379A9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6452475C-D3AD-4B6D-AD96-D5A36A3B35C6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11DFF7A3-D095-4E46-960A-4D0E391F0F48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EA0468B8-5758-4546-9480-48A39C528ABB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7311C844-6108-409E-886F-A2EF8B85FF7E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A2092D68-2513-4C91-B2B7-9B3A2E28AD70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F2E017CF-9DFA-4892-A4C6-0A3164FA93B9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06444B52-8FE7-4997-8A1C-86B43CAFD981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ED1D5AD1-B2DB-4E62-B61D-4650A045E939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10D00BCC-7C71-4ED9-8247-5F3CE115E82D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사각형: 둥근 모서리 73">
            <a:extLst>
              <a:ext uri="{FF2B5EF4-FFF2-40B4-BE49-F238E27FC236}">
                <a16:creationId xmlns:a16="http://schemas.microsoft.com/office/drawing/2014/main" id="{148840F4-5D06-41C1-A10F-270C8FD33642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AC10C01D-B8B4-4C4D-BBD8-410747D355C2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D904E813-2F02-447E-A66A-A193539A70EF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3D3C2D20-B0AC-46F8-AC5B-5D62D66DCB99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ED9B64EB-3A10-424F-9A53-99C51E80E2CB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2D08772C-7770-4F31-AA2B-3434193FFC89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47096FCB-9982-41E6-9FE0-263A84090A70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8A6E044B-2B71-4C15-98A9-CD7D67296625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21904B77-5081-46F4-AFAA-3879FBBA153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B555B88E-EE3B-477B-931C-958C80DC5EF2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3C9C4E8B-4400-45BD-AB08-44C5B132451C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E194DCFF-0CB1-4175-B1D5-AF919C9DE7B3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FE3C1C7B-0D0E-450A-9920-E12C41BD4827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496C8FF0-3FC5-42E8-B2DB-BAB83F3BA788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AC8A49A9-3195-461B-9BA6-73EFA89A2A27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EDEFD16F-996D-4429-A7DF-40F91082923D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D06D30BA-CAC4-4FB1-BAD7-68C032E217FA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DB94D928-40DC-4883-9F41-BF1DB708DD9E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FD019589-B80C-4A52-96FA-83EB4528C38F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F15F6B6F-215D-4054-8D38-929E792CB453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8C52FE21-5CDA-4D8A-AFBC-1CCE3D7F9224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73">
            <a:extLst>
              <a:ext uri="{FF2B5EF4-FFF2-40B4-BE49-F238E27FC236}">
                <a16:creationId xmlns:a16="http://schemas.microsoft.com/office/drawing/2014/main" id="{78B66379-DBAB-40B3-A2C4-CDE56443AB6A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사각형: 둥근 모서리 73">
            <a:extLst>
              <a:ext uri="{FF2B5EF4-FFF2-40B4-BE49-F238E27FC236}">
                <a16:creationId xmlns:a16="http://schemas.microsoft.com/office/drawing/2014/main" id="{D761AA73-F2BF-4B80-A639-1F2EED596BDC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사각형: 둥근 모서리 73">
            <a:extLst>
              <a:ext uri="{FF2B5EF4-FFF2-40B4-BE49-F238E27FC236}">
                <a16:creationId xmlns:a16="http://schemas.microsoft.com/office/drawing/2014/main" id="{825C7A7E-6D63-4E4E-ADEC-3E28999213A8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사각형: 둥근 모서리 73">
            <a:extLst>
              <a:ext uri="{FF2B5EF4-FFF2-40B4-BE49-F238E27FC236}">
                <a16:creationId xmlns:a16="http://schemas.microsoft.com/office/drawing/2014/main" id="{31514951-6C19-4D70-94B7-EE8DBBF0F559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사각형: 둥근 모서리 73">
            <a:extLst>
              <a:ext uri="{FF2B5EF4-FFF2-40B4-BE49-F238E27FC236}">
                <a16:creationId xmlns:a16="http://schemas.microsoft.com/office/drawing/2014/main" id="{8D8F9E3E-BC46-4580-9147-DE85E82FD4AC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사각형: 둥근 모서리 73">
            <a:extLst>
              <a:ext uri="{FF2B5EF4-FFF2-40B4-BE49-F238E27FC236}">
                <a16:creationId xmlns:a16="http://schemas.microsoft.com/office/drawing/2014/main" id="{A8A10683-7C0E-4AA2-823B-26CB163DB74D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사각형: 둥근 모서리 73">
            <a:extLst>
              <a:ext uri="{FF2B5EF4-FFF2-40B4-BE49-F238E27FC236}">
                <a16:creationId xmlns:a16="http://schemas.microsoft.com/office/drawing/2014/main" id="{C739802D-EC5A-4450-9D41-C329FEFDA0EE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사각형: 둥근 모서리 73">
            <a:extLst>
              <a:ext uri="{FF2B5EF4-FFF2-40B4-BE49-F238E27FC236}">
                <a16:creationId xmlns:a16="http://schemas.microsoft.com/office/drawing/2014/main" id="{1A67D111-9CB9-40D3-AB94-909D2563E5CF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사각형: 둥근 모서리 73">
            <a:extLst>
              <a:ext uri="{FF2B5EF4-FFF2-40B4-BE49-F238E27FC236}">
                <a16:creationId xmlns:a16="http://schemas.microsoft.com/office/drawing/2014/main" id="{2DE8D619-DE33-4957-AB49-8C705128F3CB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사각형: 둥근 모서리 73">
            <a:extLst>
              <a:ext uri="{FF2B5EF4-FFF2-40B4-BE49-F238E27FC236}">
                <a16:creationId xmlns:a16="http://schemas.microsoft.com/office/drawing/2014/main" id="{C8A47739-2C94-466A-B395-BFCDAD4D6500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사각형: 둥근 모서리 73">
            <a:extLst>
              <a:ext uri="{FF2B5EF4-FFF2-40B4-BE49-F238E27FC236}">
                <a16:creationId xmlns:a16="http://schemas.microsoft.com/office/drawing/2014/main" id="{647D6635-2E48-49BB-B738-6CA03ACBBC04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사각형: 둥근 모서리 73">
            <a:extLst>
              <a:ext uri="{FF2B5EF4-FFF2-40B4-BE49-F238E27FC236}">
                <a16:creationId xmlns:a16="http://schemas.microsoft.com/office/drawing/2014/main" id="{CF3C999A-5611-414F-8B14-ED52B57DFD3F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사각형: 둥근 모서리 73">
            <a:extLst>
              <a:ext uri="{FF2B5EF4-FFF2-40B4-BE49-F238E27FC236}">
                <a16:creationId xmlns:a16="http://schemas.microsoft.com/office/drawing/2014/main" id="{2FDEB4BD-7DF1-4096-94E4-5A3E0B014E0A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사각형: 둥근 모서리 73">
            <a:extLst>
              <a:ext uri="{FF2B5EF4-FFF2-40B4-BE49-F238E27FC236}">
                <a16:creationId xmlns:a16="http://schemas.microsoft.com/office/drawing/2014/main" id="{DD28DBB6-C9D9-42A3-A3A8-14E92E0DB627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사각형: 둥근 모서리 73">
            <a:extLst>
              <a:ext uri="{FF2B5EF4-FFF2-40B4-BE49-F238E27FC236}">
                <a16:creationId xmlns:a16="http://schemas.microsoft.com/office/drawing/2014/main" id="{C88D12CE-AE74-436D-82BC-81DD546C383F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사각형: 둥근 모서리 73">
            <a:extLst>
              <a:ext uri="{FF2B5EF4-FFF2-40B4-BE49-F238E27FC236}">
                <a16:creationId xmlns:a16="http://schemas.microsoft.com/office/drawing/2014/main" id="{0C6C6B47-91B4-47F7-8B5D-152CD9B70637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사각형: 둥근 모서리 73">
            <a:extLst>
              <a:ext uri="{FF2B5EF4-FFF2-40B4-BE49-F238E27FC236}">
                <a16:creationId xmlns:a16="http://schemas.microsoft.com/office/drawing/2014/main" id="{0CA7CA01-25FA-41A0-9B44-D75DD647E428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사각형: 둥근 모서리 73">
            <a:extLst>
              <a:ext uri="{FF2B5EF4-FFF2-40B4-BE49-F238E27FC236}">
                <a16:creationId xmlns:a16="http://schemas.microsoft.com/office/drawing/2014/main" id="{B446A6FB-D018-4D02-A44D-B4DA9B5A0137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사각형: 둥근 모서리 73">
            <a:extLst>
              <a:ext uri="{FF2B5EF4-FFF2-40B4-BE49-F238E27FC236}">
                <a16:creationId xmlns:a16="http://schemas.microsoft.com/office/drawing/2014/main" id="{2F52DBEC-4586-498F-B283-15387E161296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사각형: 둥근 모서리 73">
            <a:extLst>
              <a:ext uri="{FF2B5EF4-FFF2-40B4-BE49-F238E27FC236}">
                <a16:creationId xmlns:a16="http://schemas.microsoft.com/office/drawing/2014/main" id="{1AD51A06-5987-41F3-8AB5-FFF8B06B2C36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사각형: 둥근 모서리 73">
            <a:extLst>
              <a:ext uri="{FF2B5EF4-FFF2-40B4-BE49-F238E27FC236}">
                <a16:creationId xmlns:a16="http://schemas.microsoft.com/office/drawing/2014/main" id="{060B96CB-0A5A-48CD-A464-EF4C65280383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사각형: 둥근 모서리 73">
            <a:extLst>
              <a:ext uri="{FF2B5EF4-FFF2-40B4-BE49-F238E27FC236}">
                <a16:creationId xmlns:a16="http://schemas.microsoft.com/office/drawing/2014/main" id="{717AB3D8-E1BA-4D97-AECE-7D3A2A4FD3D2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사각형: 둥근 모서리 73">
            <a:extLst>
              <a:ext uri="{FF2B5EF4-FFF2-40B4-BE49-F238E27FC236}">
                <a16:creationId xmlns:a16="http://schemas.microsoft.com/office/drawing/2014/main" id="{C0BA3493-C188-45F4-9967-E657353A151D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사각형: 둥근 모서리 73">
            <a:extLst>
              <a:ext uri="{FF2B5EF4-FFF2-40B4-BE49-F238E27FC236}">
                <a16:creationId xmlns:a16="http://schemas.microsoft.com/office/drawing/2014/main" id="{0CC0DE95-1491-4966-95E1-CBA19A409FBA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사각형: 둥근 모서리 73">
            <a:extLst>
              <a:ext uri="{FF2B5EF4-FFF2-40B4-BE49-F238E27FC236}">
                <a16:creationId xmlns:a16="http://schemas.microsoft.com/office/drawing/2014/main" id="{2160BF4D-DAFA-4EC3-9ECB-5D17F4DBD33E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사각형: 둥근 모서리 73">
            <a:extLst>
              <a:ext uri="{FF2B5EF4-FFF2-40B4-BE49-F238E27FC236}">
                <a16:creationId xmlns:a16="http://schemas.microsoft.com/office/drawing/2014/main" id="{A25BC424-38AA-435F-9DCD-05AF750071F0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73">
            <a:extLst>
              <a:ext uri="{FF2B5EF4-FFF2-40B4-BE49-F238E27FC236}">
                <a16:creationId xmlns:a16="http://schemas.microsoft.com/office/drawing/2014/main" id="{6CB43C35-4904-4D88-BB5F-88BBEB9876D1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사각형: 둥근 모서리 73">
            <a:extLst>
              <a:ext uri="{FF2B5EF4-FFF2-40B4-BE49-F238E27FC236}">
                <a16:creationId xmlns:a16="http://schemas.microsoft.com/office/drawing/2014/main" id="{60882EF2-9782-4ABE-9FB1-58881EB03111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사각형: 둥근 모서리 73">
            <a:extLst>
              <a:ext uri="{FF2B5EF4-FFF2-40B4-BE49-F238E27FC236}">
                <a16:creationId xmlns:a16="http://schemas.microsoft.com/office/drawing/2014/main" id="{61299606-D5FB-4BDE-A1F6-6FDB29894297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사각형: 둥근 모서리 73">
            <a:extLst>
              <a:ext uri="{FF2B5EF4-FFF2-40B4-BE49-F238E27FC236}">
                <a16:creationId xmlns:a16="http://schemas.microsoft.com/office/drawing/2014/main" id="{CD86E2DB-46A3-4550-9B2A-F0C86B21F93E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사각형: 둥근 모서리 73">
            <a:extLst>
              <a:ext uri="{FF2B5EF4-FFF2-40B4-BE49-F238E27FC236}">
                <a16:creationId xmlns:a16="http://schemas.microsoft.com/office/drawing/2014/main" id="{8A2C475E-CABA-4C43-83F5-4782D03C8D9D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사각형: 둥근 모서리 73">
            <a:extLst>
              <a:ext uri="{FF2B5EF4-FFF2-40B4-BE49-F238E27FC236}">
                <a16:creationId xmlns:a16="http://schemas.microsoft.com/office/drawing/2014/main" id="{3D770CB2-5984-4521-9A7B-18629DA038FE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사각형: 둥근 모서리 73">
            <a:extLst>
              <a:ext uri="{FF2B5EF4-FFF2-40B4-BE49-F238E27FC236}">
                <a16:creationId xmlns:a16="http://schemas.microsoft.com/office/drawing/2014/main" id="{6DDBC60C-2B65-4886-B227-A8B61767A0F7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사각형: 둥근 모서리 73">
            <a:extLst>
              <a:ext uri="{FF2B5EF4-FFF2-40B4-BE49-F238E27FC236}">
                <a16:creationId xmlns:a16="http://schemas.microsoft.com/office/drawing/2014/main" id="{6AB8A153-32F1-47CB-A15E-FAAD892F8FEA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사각형: 둥근 모서리 73">
            <a:extLst>
              <a:ext uri="{FF2B5EF4-FFF2-40B4-BE49-F238E27FC236}">
                <a16:creationId xmlns:a16="http://schemas.microsoft.com/office/drawing/2014/main" id="{FA3A65FB-BBB8-437D-9704-52CE96A3727E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사각형: 둥근 모서리 73">
            <a:extLst>
              <a:ext uri="{FF2B5EF4-FFF2-40B4-BE49-F238E27FC236}">
                <a16:creationId xmlns:a16="http://schemas.microsoft.com/office/drawing/2014/main" id="{02E119BC-E1D7-48B2-95BD-6A12B7FFA4E0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사각형: 둥근 모서리 73">
            <a:extLst>
              <a:ext uri="{FF2B5EF4-FFF2-40B4-BE49-F238E27FC236}">
                <a16:creationId xmlns:a16="http://schemas.microsoft.com/office/drawing/2014/main" id="{9425C822-A494-4197-983D-A5C4BC812B74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사각형: 둥근 모서리 73">
            <a:extLst>
              <a:ext uri="{FF2B5EF4-FFF2-40B4-BE49-F238E27FC236}">
                <a16:creationId xmlns:a16="http://schemas.microsoft.com/office/drawing/2014/main" id="{38607B3F-95C1-41B2-9166-C06C8D90BA10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사각형: 둥근 모서리 73">
            <a:extLst>
              <a:ext uri="{FF2B5EF4-FFF2-40B4-BE49-F238E27FC236}">
                <a16:creationId xmlns:a16="http://schemas.microsoft.com/office/drawing/2014/main" id="{AC72B317-5E82-4117-8225-740FF6FEEBCA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사각형: 둥근 모서리 73">
            <a:extLst>
              <a:ext uri="{FF2B5EF4-FFF2-40B4-BE49-F238E27FC236}">
                <a16:creationId xmlns:a16="http://schemas.microsoft.com/office/drawing/2014/main" id="{C9B41DD7-917B-4A4D-B0E7-5863EA30E84A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사각형: 둥근 모서리 73">
            <a:extLst>
              <a:ext uri="{FF2B5EF4-FFF2-40B4-BE49-F238E27FC236}">
                <a16:creationId xmlns:a16="http://schemas.microsoft.com/office/drawing/2014/main" id="{93BB14A9-221E-43D0-A7D0-7460D4E50DBD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사각형: 둥근 모서리 73">
            <a:extLst>
              <a:ext uri="{FF2B5EF4-FFF2-40B4-BE49-F238E27FC236}">
                <a16:creationId xmlns:a16="http://schemas.microsoft.com/office/drawing/2014/main" id="{DE4E8CEC-DA53-4E7E-8DD5-9D765E148A3B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사각형: 둥근 모서리 73">
            <a:extLst>
              <a:ext uri="{FF2B5EF4-FFF2-40B4-BE49-F238E27FC236}">
                <a16:creationId xmlns:a16="http://schemas.microsoft.com/office/drawing/2014/main" id="{F424680A-6347-46BD-B783-08559C841327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사각형: 둥근 모서리 73">
            <a:extLst>
              <a:ext uri="{FF2B5EF4-FFF2-40B4-BE49-F238E27FC236}">
                <a16:creationId xmlns:a16="http://schemas.microsoft.com/office/drawing/2014/main" id="{55099296-D0E1-4AE3-9859-AFFA9E11261B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사각형: 둥근 모서리 73">
            <a:extLst>
              <a:ext uri="{FF2B5EF4-FFF2-40B4-BE49-F238E27FC236}">
                <a16:creationId xmlns:a16="http://schemas.microsoft.com/office/drawing/2014/main" id="{24024F2E-75E1-496F-A8BF-1376A4DFED39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사각형: 둥근 모서리 73">
            <a:extLst>
              <a:ext uri="{FF2B5EF4-FFF2-40B4-BE49-F238E27FC236}">
                <a16:creationId xmlns:a16="http://schemas.microsoft.com/office/drawing/2014/main" id="{EDEAA21C-F5A6-4870-A49E-7683004C3BBA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사각형: 둥근 모서리 73">
            <a:extLst>
              <a:ext uri="{FF2B5EF4-FFF2-40B4-BE49-F238E27FC236}">
                <a16:creationId xmlns:a16="http://schemas.microsoft.com/office/drawing/2014/main" id="{FACFD50E-34DD-43B1-8C6F-CCEB2E72D2D2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사각형: 둥근 모서리 73">
            <a:extLst>
              <a:ext uri="{FF2B5EF4-FFF2-40B4-BE49-F238E27FC236}">
                <a16:creationId xmlns:a16="http://schemas.microsoft.com/office/drawing/2014/main" id="{157D8FF6-A8E6-467B-ADA4-440011C02949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사각형: 둥근 모서리 73">
            <a:extLst>
              <a:ext uri="{FF2B5EF4-FFF2-40B4-BE49-F238E27FC236}">
                <a16:creationId xmlns:a16="http://schemas.microsoft.com/office/drawing/2014/main" id="{FA049437-4A97-4366-967C-782757EDDFFD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사각형: 둥근 모서리 73">
            <a:extLst>
              <a:ext uri="{FF2B5EF4-FFF2-40B4-BE49-F238E27FC236}">
                <a16:creationId xmlns:a16="http://schemas.microsoft.com/office/drawing/2014/main" id="{F57C2B8D-18CC-40A7-AC8F-3395ECF4D20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사각형: 둥근 모서리 73">
            <a:extLst>
              <a:ext uri="{FF2B5EF4-FFF2-40B4-BE49-F238E27FC236}">
                <a16:creationId xmlns:a16="http://schemas.microsoft.com/office/drawing/2014/main" id="{7EE494EC-4DCB-4115-B85E-B0501DFD8A3C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사각형: 둥근 모서리 73">
            <a:extLst>
              <a:ext uri="{FF2B5EF4-FFF2-40B4-BE49-F238E27FC236}">
                <a16:creationId xmlns:a16="http://schemas.microsoft.com/office/drawing/2014/main" id="{AE950C2A-3EC5-4FDD-9363-51AD06AEF2E3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사각형: 둥근 모서리 73">
            <a:extLst>
              <a:ext uri="{FF2B5EF4-FFF2-40B4-BE49-F238E27FC236}">
                <a16:creationId xmlns:a16="http://schemas.microsoft.com/office/drawing/2014/main" id="{45098E04-1B0C-41AD-A5DF-C10AB67A082A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사각형: 둥근 모서리 73">
            <a:extLst>
              <a:ext uri="{FF2B5EF4-FFF2-40B4-BE49-F238E27FC236}">
                <a16:creationId xmlns:a16="http://schemas.microsoft.com/office/drawing/2014/main" id="{AB438C0E-9438-4560-9438-06A2564CFDEE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사각형: 둥근 모서리 73">
            <a:extLst>
              <a:ext uri="{FF2B5EF4-FFF2-40B4-BE49-F238E27FC236}">
                <a16:creationId xmlns:a16="http://schemas.microsoft.com/office/drawing/2014/main" id="{D6AE5AE1-DFE7-4B54-9C8D-DE0D232CC551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사각형: 둥근 모서리 73">
            <a:extLst>
              <a:ext uri="{FF2B5EF4-FFF2-40B4-BE49-F238E27FC236}">
                <a16:creationId xmlns:a16="http://schemas.microsoft.com/office/drawing/2014/main" id="{D7D8B0F0-BBBB-454F-9B4F-80CEA937726F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사각형: 둥근 모서리 73">
            <a:extLst>
              <a:ext uri="{FF2B5EF4-FFF2-40B4-BE49-F238E27FC236}">
                <a16:creationId xmlns:a16="http://schemas.microsoft.com/office/drawing/2014/main" id="{6E7F8CF2-77A1-4988-B1B2-83C7143D0B69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사각형: 둥근 모서리 73">
            <a:extLst>
              <a:ext uri="{FF2B5EF4-FFF2-40B4-BE49-F238E27FC236}">
                <a16:creationId xmlns:a16="http://schemas.microsoft.com/office/drawing/2014/main" id="{8D0C6D87-574D-4FDF-B944-AA0B00030DC6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사각형: 둥근 모서리 73">
            <a:extLst>
              <a:ext uri="{FF2B5EF4-FFF2-40B4-BE49-F238E27FC236}">
                <a16:creationId xmlns:a16="http://schemas.microsoft.com/office/drawing/2014/main" id="{D24A124F-0417-4EFD-8AFF-D66B33730F66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사각형: 둥근 모서리 73">
            <a:extLst>
              <a:ext uri="{FF2B5EF4-FFF2-40B4-BE49-F238E27FC236}">
                <a16:creationId xmlns:a16="http://schemas.microsoft.com/office/drawing/2014/main" id="{5349933C-014C-46C0-A77E-E54BB65FD1BA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사각형: 둥근 모서리 73">
            <a:extLst>
              <a:ext uri="{FF2B5EF4-FFF2-40B4-BE49-F238E27FC236}">
                <a16:creationId xmlns:a16="http://schemas.microsoft.com/office/drawing/2014/main" id="{25B06564-CF73-4E49-B78F-FC0EAB1608A0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사각형: 둥근 모서리 73">
            <a:extLst>
              <a:ext uri="{FF2B5EF4-FFF2-40B4-BE49-F238E27FC236}">
                <a16:creationId xmlns:a16="http://schemas.microsoft.com/office/drawing/2014/main" id="{9877BB34-60C5-422A-ACE3-2559217A426F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사각형: 둥근 모서리 73">
            <a:extLst>
              <a:ext uri="{FF2B5EF4-FFF2-40B4-BE49-F238E27FC236}">
                <a16:creationId xmlns:a16="http://schemas.microsoft.com/office/drawing/2014/main" id="{7F7D2C74-8F5E-41FE-81CE-65AC4CBBB67F}"/>
              </a:ext>
            </a:extLst>
          </p:cNvPr>
          <p:cNvSpPr/>
          <p:nvPr/>
        </p:nvSpPr>
        <p:spPr>
          <a:xfrm>
            <a:off x="7521345" y="2157617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사각형: 둥근 모서리 73">
            <a:extLst>
              <a:ext uri="{FF2B5EF4-FFF2-40B4-BE49-F238E27FC236}">
                <a16:creationId xmlns:a16="http://schemas.microsoft.com/office/drawing/2014/main" id="{77AD282E-A2BA-8E47-9C02-A73461F41D87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사각형: 둥근 모서리 73">
            <a:extLst>
              <a:ext uri="{FF2B5EF4-FFF2-40B4-BE49-F238E27FC236}">
                <a16:creationId xmlns:a16="http://schemas.microsoft.com/office/drawing/2014/main" id="{9157942F-B6BC-154F-9423-06B114862510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9" name="그림 248">
            <a:extLst>
              <a:ext uri="{FF2B5EF4-FFF2-40B4-BE49-F238E27FC236}">
                <a16:creationId xmlns:a16="http://schemas.microsoft.com/office/drawing/2014/main" id="{A63D52A1-20CB-453B-AEBD-A1DAE344CBF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4"/>
            <a:ext cx="1582091" cy="915778"/>
          </a:xfrm>
          <a:prstGeom prst="rect">
            <a:avLst/>
          </a:prstGeom>
          <a:noFill/>
        </p:spPr>
      </p:pic>
      <p:sp>
        <p:nvSpPr>
          <p:cNvPr id="255" name="사각형: 둥근 모서리 73">
            <a:extLst>
              <a:ext uri="{FF2B5EF4-FFF2-40B4-BE49-F238E27FC236}">
                <a16:creationId xmlns:a16="http://schemas.microsoft.com/office/drawing/2014/main" id="{C6070D02-CFE5-C449-9731-4962087BFF94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2" name="그림 251">
            <a:extLst>
              <a:ext uri="{FF2B5EF4-FFF2-40B4-BE49-F238E27FC236}">
                <a16:creationId xmlns:a16="http://schemas.microsoft.com/office/drawing/2014/main" id="{52531EDE-6B4C-4F71-9CA6-8B9E201B628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4"/>
            <a:ext cx="1582091" cy="919360"/>
          </a:xfrm>
          <a:prstGeom prst="rect">
            <a:avLst/>
          </a:prstGeom>
          <a:noFill/>
        </p:spPr>
      </p:pic>
      <p:pic>
        <p:nvPicPr>
          <p:cNvPr id="251" name="그림 250">
            <a:extLst>
              <a:ext uri="{FF2B5EF4-FFF2-40B4-BE49-F238E27FC236}">
                <a16:creationId xmlns:a16="http://schemas.microsoft.com/office/drawing/2014/main" id="{BAFFE716-19B6-4462-BA51-231AF96D80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86" y="988954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9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363"/>
                                      </p:to>
                                    </p:animClr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363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6C6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C6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9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363"/>
                                      </p:to>
                                    </p:animClr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363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600"/>
                            </p:stCondLst>
                            <p:childTnLst>
                              <p:par>
                                <p:cTn id="16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6C6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C6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100"/>
                            </p:stCondLst>
                            <p:childTnLst>
                              <p:par>
                                <p:cTn id="166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600"/>
                            </p:stCondLst>
                            <p:childTnLst>
                              <p:par>
                                <p:cTn id="17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9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363"/>
                                      </p:to>
                                    </p:animClr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363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700"/>
                            </p:stCondLst>
                            <p:childTnLst>
                              <p:par>
                                <p:cTn id="18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6C6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C6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200"/>
                            </p:stCondLst>
                            <p:childTnLst>
                              <p:par>
                                <p:cTn id="186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7700"/>
                            </p:stCondLst>
                            <p:childTnLst>
                              <p:par>
                                <p:cTn id="19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68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57" grpId="0" animBg="1"/>
      <p:bldP spid="257" grpId="1" animBg="1"/>
      <p:bldP spid="257" grpId="2" animBg="1"/>
      <p:bldP spid="257" grpId="3" animBg="1"/>
      <p:bldP spid="256" grpId="0" animBg="1"/>
      <p:bldP spid="256" grpId="1" animBg="1"/>
      <p:bldP spid="256" grpId="2" animBg="1"/>
      <p:bldP spid="256" grpId="3" animBg="1"/>
      <p:bldP spid="255" grpId="0" animBg="1"/>
      <p:bldP spid="255" grpId="1" animBg="1"/>
      <p:bldP spid="255" grpId="2" animBg="1"/>
      <p:bldP spid="255" grpId="4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3BE0EB2-7155-485A-B654-A27D6D3DB2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730"/>
          </a:xfrm>
          <a:prstGeom prst="rect">
            <a:avLst/>
          </a:prstGeom>
          <a:noFill/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E40D4D8-8BDF-4164-BABF-041A9B91BA7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1" y="379123"/>
            <a:ext cx="1582168" cy="915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059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2182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761704F-EDF5-4328-A92B-8CBECD0889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178" cy="915374"/>
          </a:xfrm>
          <a:prstGeom prst="rect">
            <a:avLst/>
          </a:prstGeom>
          <a:noFill/>
        </p:spPr>
      </p:pic>
      <p:sp>
        <p:nvSpPr>
          <p:cNvPr id="78" name="사각형: 둥근 모서리 73">
            <a:extLst>
              <a:ext uri="{FF2B5EF4-FFF2-40B4-BE49-F238E27FC236}">
                <a16:creationId xmlns:a16="http://schemas.microsoft.com/office/drawing/2014/main" id="{73E7C468-0591-4C49-83F2-1471A65F83A2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049B9F86-CEE4-4894-AF92-F32CCE4F88EF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78C1A8D8-26B2-42DA-BAF4-EE8DFEE4B164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AFF3B188-B324-4196-B669-45B2356F4159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5C81195A-49EA-4935-BA02-D1E635CBF43F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590040E4-7F4B-428D-AEE9-74E7148D133E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DE2A008C-9FF6-4578-9F66-21A5BEB6B607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670590A7-7C98-41BC-BBAE-7C92D51C5167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58C0D2DF-C6F7-4E9B-AD37-BFF7C0CB8887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EFE38084-FE42-4F05-A7D9-7C8009D00F73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73">
            <a:extLst>
              <a:ext uri="{FF2B5EF4-FFF2-40B4-BE49-F238E27FC236}">
                <a16:creationId xmlns:a16="http://schemas.microsoft.com/office/drawing/2014/main" id="{AEC5B759-1AD2-4D65-B9D1-66F33EFF840E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B0D0A4CA-5125-4787-A597-2805099EB90A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89C231C1-E64D-4F42-91FF-38BE4BAEF519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B496966E-92F8-4B25-9099-79FC08AA7731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B52F73FA-918A-42A0-9945-EE15F8712203}"/>
              </a:ext>
            </a:extLst>
          </p:cNvPr>
          <p:cNvSpPr/>
          <p:nvPr/>
        </p:nvSpPr>
        <p:spPr>
          <a:xfrm>
            <a:off x="75213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7096CC25-A7D5-4471-B178-13B7CA8A5F96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518E26EC-D76E-405D-8E8F-CB1CF87FFEF6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AA50B84A-AA0D-4584-A486-22EE19EF1A30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2BF24C2F-7F05-441F-8C50-261F87C49752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549E0A38-574E-48A1-92D6-DA32415DD4E0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5F0D9592-3639-4A85-944C-073DB2CB7AFA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1F89F9CA-6B8A-4AB7-AC53-8E76EE78E966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35D73AF2-80DA-40D6-8372-4F82B239D88F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90DF410B-17C3-4B36-8B5E-971F0A501282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54799955-3F8C-4171-8F76-B50C9BA5214B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6399A7DF-B924-415B-899B-ABBD4DA1FA6E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5F6E2DF9-6723-47A3-846F-0B9546D7B283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05F53B20-CC02-45FF-A21A-A0D4CC2ACC66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7218674B-1E0F-4E4E-9F72-E498534C3224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027E97FA-0E05-442A-9AC8-E1DCE0696893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C6B37585-B494-4BC5-94F0-9077D02A102C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E49416CC-1AAD-4B03-A8F3-27E0C6115BEB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307A3071-CD6D-4582-B977-77FCA85413A2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1E4C0B24-6BB2-4AAB-9E34-AED4544FC38B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E2063565-F1E4-4B89-88C2-EE52D3FD1FE1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9B492599-D7CE-4315-811E-AD32F302BB5A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E0626726-610A-4D00-9465-CEC3C00A55C4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FEFA8067-973F-4E46-9BDF-DBEC5DE43730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사각형: 둥근 모서리 73">
            <a:extLst>
              <a:ext uri="{FF2B5EF4-FFF2-40B4-BE49-F238E27FC236}">
                <a16:creationId xmlns:a16="http://schemas.microsoft.com/office/drawing/2014/main" id="{9C41C9FD-2C0F-40C5-8A46-26FCF65344CE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792D7C74-75D5-4259-862F-0E627A8D7699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E7EE5663-81FD-41C4-B976-D985AE603376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사각형: 둥근 모서리 73">
            <a:extLst>
              <a:ext uri="{FF2B5EF4-FFF2-40B4-BE49-F238E27FC236}">
                <a16:creationId xmlns:a16="http://schemas.microsoft.com/office/drawing/2014/main" id="{F7A41403-6D09-4156-9EAD-2E33BD65A67C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3C76B242-1264-4480-9029-257AC099AE39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1E000DDA-318D-4713-A68A-548EA2A8703E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13D6B531-B1FD-4831-9CA0-52AC4C42454B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8CEB2E4F-2A19-4D07-AF50-A43F96E2738B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A4CCE581-EDB0-444D-BF0C-A39968168450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22E8DF01-85C3-4351-A917-58542FB8185C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43610849-05FD-4433-AE2F-5CB9A63B9B87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CD574457-C278-403E-96B5-106A24A6C2B6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98810BB5-2363-4E46-B69B-FA41831B3189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2204349E-F804-4696-8D96-668FB895A41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F89F2DE8-BAF3-45A9-8596-42ABC368AE38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CB802E6A-748E-4E8E-B744-30353DDFC0E0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BE5AA70A-8AE0-4F2D-994A-7B4057054B8D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504DAE96-6A82-41E7-A653-7FFD8786CC62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02C3AD6B-D38F-43A5-9934-582EE8CC2190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BBF26738-56D3-46B3-A0AD-9AF25A8E75AF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E6E87FC5-AE90-4739-81BF-EC403B38845C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FE25A5CF-96DD-4716-A3F0-16E2E7911120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사각형: 둥근 모서리 73">
            <a:extLst>
              <a:ext uri="{FF2B5EF4-FFF2-40B4-BE49-F238E27FC236}">
                <a16:creationId xmlns:a16="http://schemas.microsoft.com/office/drawing/2014/main" id="{10F2F192-EA85-4613-B725-7C2B56351B99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사각형: 둥근 모서리 73">
            <a:extLst>
              <a:ext uri="{FF2B5EF4-FFF2-40B4-BE49-F238E27FC236}">
                <a16:creationId xmlns:a16="http://schemas.microsoft.com/office/drawing/2014/main" id="{F277EE2F-B086-4A34-ABD6-D3BA8C88F5D4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사각형: 둥근 모서리 73">
            <a:extLst>
              <a:ext uri="{FF2B5EF4-FFF2-40B4-BE49-F238E27FC236}">
                <a16:creationId xmlns:a16="http://schemas.microsoft.com/office/drawing/2014/main" id="{A100E3EC-2437-49AB-9870-9F176B9DAA64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사각형: 둥근 모서리 73">
            <a:extLst>
              <a:ext uri="{FF2B5EF4-FFF2-40B4-BE49-F238E27FC236}">
                <a16:creationId xmlns:a16="http://schemas.microsoft.com/office/drawing/2014/main" id="{908BDC66-3664-480B-A671-C0585D9BD144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795DD71-6E71-4907-ABC4-AB076D0E44F3}"/>
              </a:ext>
            </a:extLst>
          </p:cNvPr>
          <p:cNvSpPr/>
          <p:nvPr/>
        </p:nvSpPr>
        <p:spPr>
          <a:xfrm>
            <a:off x="5405553" y="468239"/>
            <a:ext cx="1373866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101" grpId="0" animBg="1"/>
      <p:bldP spid="101" grpId="1" animBg="1"/>
      <p:bldP spid="101" grpId="2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4" grpId="0" animBg="1"/>
      <p:bldP spid="134" grpId="1" animBg="1"/>
      <p:bldP spid="134" grpId="2" animBg="1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37" grpId="0" animBg="1"/>
      <p:bldP spid="137" grpId="1" animBg="1"/>
      <p:bldP spid="137" grpId="2" animBg="1"/>
      <p:bldP spid="138" grpId="0" animBg="1"/>
      <p:bldP spid="138" grpId="1" animBg="1"/>
      <p:bldP spid="138" grpId="2" animBg="1"/>
      <p:bldP spid="139" grpId="0" animBg="1"/>
      <p:bldP spid="139" grpId="1" animBg="1"/>
      <p:bldP spid="139" grpId="2" animBg="1"/>
      <p:bldP spid="140" grpId="0" animBg="1"/>
      <p:bldP spid="140" grpId="1" animBg="1"/>
      <p:bldP spid="140" grpId="2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 animBg="1"/>
      <p:bldP spid="144" grpId="1" animBg="1"/>
      <p:bldP spid="144" grpId="2" animBg="1"/>
      <p:bldP spid="145" grpId="0" animBg="1"/>
      <p:bldP spid="145" grpId="1" animBg="1"/>
      <p:bldP spid="145" grpId="2" animBg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167" grpId="0" animBg="1"/>
      <p:bldP spid="167" grpId="1" animBg="1"/>
      <p:bldP spid="167" grpId="2" animBg="1"/>
      <p:bldP spid="168" grpId="0" animBg="1"/>
      <p:bldP spid="168" grpId="1" animBg="1"/>
      <p:bldP spid="168" grpId="2" animBg="1"/>
      <p:bldP spid="169" grpId="0" animBg="1"/>
      <p:bldP spid="169" grpId="1" animBg="1"/>
      <p:bldP spid="169" grpId="2" animBg="1"/>
      <p:bldP spid="170" grpId="0" animBg="1"/>
      <p:bldP spid="170" grpId="1" animBg="1"/>
      <p:bldP spid="170" grpId="2" animBg="1"/>
      <p:bldP spid="171" grpId="0" animBg="1"/>
      <p:bldP spid="171" grpId="1" animBg="1"/>
      <p:bldP spid="171" grpId="2" animBg="1"/>
      <p:bldP spid="172" grpId="0" animBg="1"/>
      <p:bldP spid="172" grpId="1" animBg="1"/>
      <p:bldP spid="172" grpId="2" animBg="1"/>
      <p:bldP spid="173" grpId="0" animBg="1"/>
      <p:bldP spid="173" grpId="1" animBg="1"/>
      <p:bldP spid="173" grpId="2" animBg="1"/>
      <p:bldP spid="174" grpId="0" animBg="1"/>
      <p:bldP spid="174" grpId="1" animBg="1"/>
      <p:bldP spid="174" grpId="2" animBg="1"/>
      <p:bldP spid="175" grpId="0" animBg="1"/>
      <p:bldP spid="175" grpId="1" animBg="1"/>
      <p:bldP spid="175" grpId="2" animBg="1"/>
      <p:bldP spid="176" grpId="0" animBg="1"/>
      <p:bldP spid="176" grpId="1" animBg="1"/>
      <p:bldP spid="176" grpId="2" animBg="1"/>
      <p:bldP spid="177" grpId="0" animBg="1"/>
      <p:bldP spid="177" grpId="1" animBg="1"/>
      <p:bldP spid="177" grpId="2" animBg="1"/>
      <p:bldP spid="178" grpId="0" animBg="1"/>
      <p:bldP spid="178" grpId="1" animBg="1"/>
      <p:bldP spid="178" grpId="2" animBg="1"/>
      <p:bldP spid="179" grpId="0" animBg="1"/>
      <p:bldP spid="179" grpId="1" animBg="1"/>
      <p:bldP spid="179" grpId="2" animBg="1"/>
      <p:bldP spid="180" grpId="0" animBg="1"/>
      <p:bldP spid="180" grpId="1" animBg="1"/>
      <p:bldP spid="180" grpId="2" animBg="1"/>
      <p:bldP spid="181" grpId="0" animBg="1"/>
      <p:bldP spid="181" grpId="1" animBg="1"/>
      <p:bldP spid="181" grpId="2" animBg="1"/>
      <p:bldP spid="182" grpId="0" animBg="1"/>
      <p:bldP spid="182" grpId="1" animBg="1"/>
      <p:bldP spid="182" grpId="2" animBg="1"/>
      <p:bldP spid="183" grpId="0" animBg="1"/>
      <p:bldP spid="183" grpId="1" animBg="1"/>
      <p:bldP spid="183" grpId="2" animBg="1"/>
      <p:bldP spid="184" grpId="0" animBg="1"/>
      <p:bldP spid="184" grpId="1" animBg="1"/>
      <p:bldP spid="184" grpId="2" animBg="1"/>
      <p:bldP spid="185" grpId="0" animBg="1"/>
      <p:bldP spid="185" grpId="1" animBg="1"/>
      <p:bldP spid="185" grpId="2" animBg="1"/>
      <p:bldP spid="186" grpId="0" animBg="1"/>
      <p:bldP spid="186" grpId="1" animBg="1"/>
      <p:bldP spid="186" grpId="2" animBg="1"/>
      <p:bldP spid="187" grpId="0" animBg="1"/>
      <p:bldP spid="187" grpId="1" animBg="1"/>
      <p:bldP spid="187" grpId="2" animBg="1"/>
      <p:bldP spid="188" grpId="0" animBg="1"/>
      <p:bldP spid="188" grpId="1" animBg="1"/>
      <p:bldP spid="188" grpId="2" animBg="1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3FA1153-F478-41FC-B63C-83126F6D3B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374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F5C378D-D3C1-4F4A-913B-8E065DCC6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38" y="791466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9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9103A41-26B2-452A-8CD3-3511B5C136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4"/>
            <a:ext cx="1581675" cy="915526"/>
          </a:xfrm>
          <a:prstGeom prst="rect">
            <a:avLst/>
          </a:prstGeom>
          <a:noFill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E0A2B3C-486E-4A82-A9C3-7067F95BC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86" y="915485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6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EC43F50-3101-483F-8FBD-50B9264DCD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305747" y="379125"/>
            <a:ext cx="1581362" cy="915526"/>
          </a:xfrm>
          <a:prstGeom prst="rect">
            <a:avLst/>
          </a:prstGeom>
          <a:noFill/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B6D2B0B-7614-4638-904C-D6844EADC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02" y="653357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3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16044E3-0F8D-48F2-B35E-CDDDB314AF9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305747" y="379125"/>
            <a:ext cx="1581362" cy="915526"/>
          </a:xfrm>
          <a:prstGeom prst="rect">
            <a:avLst/>
          </a:prstGeom>
          <a:noFill/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E2443D47-F44E-4E2A-9826-05C7598097D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2" t="29953" r="8314" b="29971"/>
          <a:stretch/>
        </p:blipFill>
        <p:spPr bwMode="auto">
          <a:xfrm>
            <a:off x="6153150" y="653357"/>
            <a:ext cx="602562" cy="366902"/>
          </a:xfrm>
          <a:prstGeom prst="rect">
            <a:avLst/>
          </a:prstGeom>
          <a:noFill/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0BAD7B07-B32B-4593-BAB5-9C086AA3AD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92" y="834858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C6AE374-C986-4907-A241-2A4B43375F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305747" y="379125"/>
            <a:ext cx="1581362" cy="915526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6C2665-763E-44E9-BC0A-4C2607086F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199" t="29945" r="10834" b="31403"/>
          <a:stretch/>
        </p:blipFill>
        <p:spPr>
          <a:xfrm>
            <a:off x="6178549" y="653357"/>
            <a:ext cx="537291" cy="353964"/>
          </a:xfrm>
          <a:prstGeom prst="rect">
            <a:avLst/>
          </a:prstGeom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2EEF6478-444B-4937-B279-CB97D15DF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25" y="1026610"/>
            <a:ext cx="1198126" cy="256398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AB9C355-9796-43BE-A1B0-F92958025D22}"/>
              </a:ext>
            </a:extLst>
          </p:cNvPr>
          <p:cNvGrpSpPr/>
          <p:nvPr/>
        </p:nvGrpSpPr>
        <p:grpSpPr>
          <a:xfrm>
            <a:off x="5565785" y="660756"/>
            <a:ext cx="1081831" cy="346891"/>
            <a:chOff x="5565785" y="660756"/>
            <a:chExt cx="1081831" cy="34689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AD47181-77FD-4612-B38F-83C02BA2C7D0}"/>
                </a:ext>
              </a:extLst>
            </p:cNvPr>
            <p:cNvSpPr/>
            <p:nvPr/>
          </p:nvSpPr>
          <p:spPr>
            <a:xfrm>
              <a:off x="5565785" y="660756"/>
              <a:ext cx="1081831" cy="346891"/>
            </a:xfrm>
            <a:prstGeom prst="round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저장 완료 </a:t>
              </a:r>
              <a:r>
                <a:rPr lang="en-US" altLang="ko-KR" sz="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!</a:t>
              </a:r>
            </a:p>
            <a:p>
              <a:pPr algn="ctr"/>
              <a:endPara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6903E1BD-1FFF-4B56-8146-39EEB52583E2}"/>
                </a:ext>
              </a:extLst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66" t="47887" r="44153" b="34426"/>
            <a:stretch/>
          </p:blipFill>
          <p:spPr bwMode="auto">
            <a:xfrm>
              <a:off x="6031690" y="827851"/>
              <a:ext cx="150019" cy="16192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904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C6AE374-C986-4907-A241-2A4B43375F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305747" y="379125"/>
            <a:ext cx="1581362" cy="915526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6C2665-763E-44E9-BC0A-4C2607086F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199" t="29945" r="10834" b="31403"/>
          <a:stretch/>
        </p:blipFill>
        <p:spPr>
          <a:xfrm>
            <a:off x="6178549" y="653357"/>
            <a:ext cx="537291" cy="353964"/>
          </a:xfrm>
          <a:prstGeom prst="rect">
            <a:avLst/>
          </a:prstGeom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2EEF6478-444B-4937-B279-CB97D15DF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99" y="479608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8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7</Words>
  <Application>Microsoft Office PowerPoint</Application>
  <PresentationFormat>와이드스크린</PresentationFormat>
  <Paragraphs>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김병민</dc:creator>
  <cp:lastModifiedBy>김병민</cp:lastModifiedBy>
  <cp:revision>94</cp:revision>
  <dcterms:created xsi:type="dcterms:W3CDTF">2019-12-05T04:47:04Z</dcterms:created>
  <dcterms:modified xsi:type="dcterms:W3CDTF">2019-12-11T09:52:44Z</dcterms:modified>
</cp:coreProperties>
</file>