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315" r:id="rId3"/>
    <p:sldId id="297" r:id="rId4"/>
    <p:sldId id="298" r:id="rId5"/>
    <p:sldId id="299" r:id="rId6"/>
    <p:sldId id="316" r:id="rId7"/>
    <p:sldId id="301" r:id="rId8"/>
    <p:sldId id="300" r:id="rId9"/>
    <p:sldId id="302" r:id="rId10"/>
    <p:sldId id="313" r:id="rId11"/>
    <p:sldId id="303" r:id="rId12"/>
    <p:sldId id="304" r:id="rId13"/>
    <p:sldId id="305" r:id="rId14"/>
    <p:sldId id="306" r:id="rId15"/>
    <p:sldId id="307" r:id="rId16"/>
    <p:sldId id="310" r:id="rId17"/>
    <p:sldId id="314" r:id="rId18"/>
    <p:sldId id="308" r:id="rId19"/>
    <p:sldId id="311" r:id="rId20"/>
    <p:sldId id="312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9B92-1118-4CB9-8660-9D0FA5462BD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9507-19B1-41FE-9586-E55E7E119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5098" y="1656128"/>
            <a:ext cx="8373803" cy="1949812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252002" y="189862"/>
            <a:ext cx="4987529" cy="447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0946D0-245E-4137-B392-B46FC470157A}"/>
              </a:ext>
            </a:extLst>
          </p:cNvPr>
          <p:cNvSpPr/>
          <p:nvPr userDrawn="1"/>
        </p:nvSpPr>
        <p:spPr>
          <a:xfrm rot="5400000">
            <a:off x="4543270" y="-3561186"/>
            <a:ext cx="57460" cy="8640000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87885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B8B4B3-1B16-4D09-800A-3C0E1DF63FEB}"/>
              </a:ext>
            </a:extLst>
          </p:cNvPr>
          <p:cNvSpPr/>
          <p:nvPr userDrawn="1"/>
        </p:nvSpPr>
        <p:spPr>
          <a:xfrm rot="5400000">
            <a:off x="4521103" y="2234410"/>
            <a:ext cx="101796" cy="9144000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0BA230-BE76-44E2-B3CF-C82470D87E7F}"/>
              </a:ext>
            </a:extLst>
          </p:cNvPr>
          <p:cNvSpPr/>
          <p:nvPr userDrawn="1"/>
        </p:nvSpPr>
        <p:spPr>
          <a:xfrm rot="10800000">
            <a:off x="9047227" y="57461"/>
            <a:ext cx="101795" cy="6771809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ED5B05-CBB8-497B-B481-D5DD27E57C72}"/>
              </a:ext>
            </a:extLst>
          </p:cNvPr>
          <p:cNvSpPr/>
          <p:nvPr userDrawn="1"/>
        </p:nvSpPr>
        <p:spPr>
          <a:xfrm rot="10800000">
            <a:off x="0" y="-1"/>
            <a:ext cx="123170" cy="6858001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C0C7E-F8FF-46C2-ABBF-E764D455E1B5}"/>
              </a:ext>
            </a:extLst>
          </p:cNvPr>
          <p:cNvSpPr/>
          <p:nvPr userDrawn="1"/>
        </p:nvSpPr>
        <p:spPr>
          <a:xfrm rot="5400000">
            <a:off x="4525728" y="-4531840"/>
            <a:ext cx="92542" cy="9144000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26475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9B92-1118-4CB9-8660-9D0FA5462BD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9507-19B1-41FE-9586-E55E7E119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rQqD_i6qQE&amp;app=deskto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297" y="937259"/>
            <a:ext cx="8919404" cy="2400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캡스톤디자인</a:t>
            </a:r>
            <a:b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시나리오에 따른 요구사항 분석 및 기능</a:t>
            </a:r>
            <a:endParaRPr lang="ko-KR" altLang="en-US" sz="4800" b="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50DD5-B584-4F2F-B65A-63F1721C508D}"/>
              </a:ext>
            </a:extLst>
          </p:cNvPr>
          <p:cNvSpPr txBox="1"/>
          <p:nvPr/>
        </p:nvSpPr>
        <p:spPr>
          <a:xfrm>
            <a:off x="6405016" y="3643716"/>
            <a:ext cx="2271776" cy="294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박문주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복전과생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201401290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김병민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201502879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손병수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201702458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이예은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201702495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김수연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79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1427CA-AD04-4D71-A3BF-0D7E359AB1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1AE1D-A520-4493-AC11-6E2CC38D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9" y="932769"/>
            <a:ext cx="4106086" cy="585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A7F4A4-E4FF-4634-A760-11882DA7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35" y="932769"/>
            <a:ext cx="4091177" cy="58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280CCA-4BC7-48F6-844F-63C26FCDAA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466DD1-3734-4A61-AF12-310E2460E97D}"/>
              </a:ext>
            </a:extLst>
          </p:cNvPr>
          <p:cNvSpPr/>
          <p:nvPr/>
        </p:nvSpPr>
        <p:spPr>
          <a:xfrm>
            <a:off x="454306" y="1077237"/>
            <a:ext cx="8235387" cy="5481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액터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노박구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( 23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세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남자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대학생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지뢰찾기가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아른거리는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입문자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indent="40767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곽철용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( 45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세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남자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사업가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노박구의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외삼촌이자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실력자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indent="40767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화란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( 50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세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여자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주부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노박구의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엄마이자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곽철용의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누나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)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30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날강두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사건 일주일 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그때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손맛을 잊지못해 다시 게임센터를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찾아간다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지뢰찾기가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있던 곳으로 가보니 그때 봤던 게임기가 아닌 리뉴얼 버전이 놓여있다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사전에는 역시나 고민 따윈 없기 때문에 바로 리뉴얼 버전을 구매해 집으로 향한다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30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다녀왔습니다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어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그래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왔냐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~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엥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삼촌이 왜 우리 집에 있어요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나도 순정이 있다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니가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그런 식으로 말하면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삼촌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이상한 소리 그만하시고 이거 보세요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제가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사왔어요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그걸 샀다고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그냥 컴퓨터로 하지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똑같다니까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아니에요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이거 리뉴얼 된 것 같아요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30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급하게 포장 박스를 뜯어 새로운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지뢰찾기를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확인해본다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한 눈에 달라진 것은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버튼에 숫자가 표시됐던 부분은 온 데 간 데 없고 매끈매끈하다는 것이었다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A9D43-781C-4031-ACC5-847305CE6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21A5B-10C3-436A-9FD1-FEC979D747A3}"/>
              </a:ext>
            </a:extLst>
          </p:cNvPr>
          <p:cNvSpPr/>
          <p:nvPr/>
        </p:nvSpPr>
        <p:spPr>
          <a:xfrm>
            <a:off x="325411" y="1025568"/>
            <a:ext cx="8493177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숫자도 없는데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지뢰찾기를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어떻게 하라는 거지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일단 한번 눌러보죠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아무 버튼이나 하나 눌러보니 여기저기 빨간 빛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주황 빛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노란 빛 등 버튼에 다양한 색의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LED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가 켜진다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뭐야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: (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포장 박스의 글귀를 보며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삼촌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이거 보세요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빨간색은 주변에 지뢰가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1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개라는거고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주황색은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2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개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노란색은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3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개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이렇게 무지개 색으로 가나 봐요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컴퓨터로 하는 거랑 차이점을 뒀나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보구나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뭔가 화려해 보이는 게 더 재밌을 거 같긴 한데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근데 이거 전처럼 쉽진 않겠다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흥미롭다는 듯이 게임을 진행하는 철용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하지만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LED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색과 숫자가 굉장히 헷갈리기 시작한다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노란색이 지뢰 몇 개인 거라고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노란색이니까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3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좋아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그럼 여긴 아니고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 파란색은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뭐지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파란색은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잠시만요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(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손가락을 접으며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빨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노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파니까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5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네요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이거 숫자가 매치가 안되니까 흐름이 자꾸 </a:t>
            </a:r>
            <a:r>
              <a:rPr lang="ko-KR" altLang="ko-KR" sz="1600" u="sng" kern="1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끊기잖아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5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0514FD-DF76-402F-B129-8A013EC893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52A9F-D260-4FE5-ACA9-38D5DD559D04}"/>
              </a:ext>
            </a:extLst>
          </p:cNvPr>
          <p:cNvSpPr/>
          <p:nvPr/>
        </p:nvSpPr>
        <p:spPr>
          <a:xfrm>
            <a:off x="549797" y="1110620"/>
            <a:ext cx="8021256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엄마이자 철용의 누나인 화란이 화를 내며 나타난다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화란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곽철용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애도 아니고 게임하면서 소리를 빽빽 질러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그리고 내가 부모님 뵈러 시골 내려가야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되니까 빨리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준비하랬지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너도 빨리 준비하고 나와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엄마 더 화나기 전에 빨리 준비해고 나가야 할 거 같다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이거 여기까지 하는 데 힘들었으니까 세이브 좀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시켜놔라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삼촌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지뢰찾기에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세이브가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어딨어요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세이브가 없다고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그냥 끄긴 너무 아쉬운데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그럼 들고 가자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아니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삼촌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이만한 걸 어떻게 들고 다녀요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하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이거 게임할 때는 너무 작은 것 같아서 문제였는데 들고 다니기엔 또 크네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그럼 어쩔 수 없지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 판만 하고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화란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곽철용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!!!!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넹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그렇게 철용은 아쉬움을 한 가득 남기고 후다닥 외출 준비를 한 후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박구네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집을 나선다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일주일 후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손맛에 빠져버린 철용은 게임센터를 찾아가게 되는데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4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53625-1C66-427C-9139-5E906ED6C08C}"/>
              </a:ext>
            </a:extLst>
          </p:cNvPr>
          <p:cNvSpPr/>
          <p:nvPr/>
        </p:nvSpPr>
        <p:spPr>
          <a:xfrm>
            <a:off x="4623242" y="1417043"/>
            <a:ext cx="4052232" cy="85738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진행을 중간에 저장할 수 있는</a:t>
            </a:r>
            <a:endParaRPr lang="en-US" altLang="ko-KR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세이브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 기능을 만든다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FFAD8-9419-4715-9DE7-E678CD7F4420}"/>
              </a:ext>
            </a:extLst>
          </p:cNvPr>
          <p:cNvSpPr/>
          <p:nvPr/>
        </p:nvSpPr>
        <p:spPr>
          <a:xfrm>
            <a:off x="341276" y="1417043"/>
            <a:ext cx="4171949" cy="8573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tabLst>
                <a:tab pos="1162050" algn="l"/>
              </a:tabLst>
            </a:pP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세이브가 없다고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그냥 끄긴 너무 아쉬운데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655E47-39C4-4240-8520-8D0347A2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58" y="3038352"/>
            <a:ext cx="2717378" cy="2685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B9910E-D757-41B4-98FC-E0A06165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47" y="3012135"/>
            <a:ext cx="2717378" cy="2676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6ED64-9BFA-469D-84CE-0C76AC93376A}"/>
              </a:ext>
            </a:extLst>
          </p:cNvPr>
          <p:cNvSpPr txBox="1"/>
          <p:nvPr/>
        </p:nvSpPr>
        <p:spPr>
          <a:xfrm>
            <a:off x="2150315" y="5121795"/>
            <a:ext cx="83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SAVE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5582B-844E-464F-B7E3-07D26165C59F}"/>
              </a:ext>
            </a:extLst>
          </p:cNvPr>
          <p:cNvSpPr txBox="1"/>
          <p:nvPr/>
        </p:nvSpPr>
        <p:spPr>
          <a:xfrm>
            <a:off x="6103058" y="511601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LOAD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9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5ED8A0-9A48-45AE-A052-A2D3C92A06F3}"/>
              </a:ext>
            </a:extLst>
          </p:cNvPr>
          <p:cNvSpPr/>
          <p:nvPr/>
        </p:nvSpPr>
        <p:spPr>
          <a:xfrm>
            <a:off x="341275" y="1417043"/>
            <a:ext cx="4171949" cy="8573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게임할 때는 너무 작은 것 같아서 문제였는데 </a:t>
            </a: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들고 다니기엔 또 크네</a:t>
            </a: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53625-1C66-427C-9139-5E906ED6C08C}"/>
              </a:ext>
            </a:extLst>
          </p:cNvPr>
          <p:cNvSpPr/>
          <p:nvPr/>
        </p:nvSpPr>
        <p:spPr>
          <a:xfrm>
            <a:off x="4623242" y="1417043"/>
            <a:ext cx="4052232" cy="85738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609600" lvl="0" indent="-3429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게임기의 크기를 </a:t>
            </a:r>
            <a:b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Flexible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변형할 수 있도록 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46F59-0254-4EE3-A4A4-1927FDF7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9" y="3015399"/>
            <a:ext cx="3793756" cy="3136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D062C-A5D6-4345-B2F5-21A3F2C9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08" y="3015398"/>
            <a:ext cx="3426699" cy="31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5ED8A0-9A48-45AE-A052-A2D3C92A06F3}"/>
              </a:ext>
            </a:extLst>
          </p:cNvPr>
          <p:cNvSpPr/>
          <p:nvPr/>
        </p:nvSpPr>
        <p:spPr>
          <a:xfrm>
            <a:off x="341275" y="1417043"/>
            <a:ext cx="4171949" cy="8573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게임할 때는 너무 작은 것 같아서 문제였는데 </a:t>
            </a: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들고 다니기엔 또 크네</a:t>
            </a: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53625-1C66-427C-9139-5E906ED6C08C}"/>
              </a:ext>
            </a:extLst>
          </p:cNvPr>
          <p:cNvSpPr/>
          <p:nvPr/>
        </p:nvSpPr>
        <p:spPr>
          <a:xfrm>
            <a:off x="4623242" y="1417043"/>
            <a:ext cx="4052232" cy="85738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609600" lvl="0" indent="-342900">
              <a:lnSpc>
                <a:spcPct val="150000"/>
              </a:lnSpc>
              <a:buFont typeface="+mj-ea"/>
              <a:buAutoNum type="circleNumDbPlain" startAt="2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크기를 </a:t>
            </a:r>
            <a:b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Flexible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변형할 수 있도록 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223106-8442-48CD-8977-28BBEAA89199}"/>
              </a:ext>
            </a:extLst>
          </p:cNvPr>
          <p:cNvGrpSpPr/>
          <p:nvPr/>
        </p:nvGrpSpPr>
        <p:grpSpPr>
          <a:xfrm>
            <a:off x="2914056" y="2367165"/>
            <a:ext cx="3433305" cy="4097247"/>
            <a:chOff x="2861298" y="2577249"/>
            <a:chExt cx="3433305" cy="40972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15FF39-DA5E-447F-AF21-67510D5F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2121" y1="23444" x2="12121" y2="23444"/>
                          <a14:foregroundMark x1="25379" y1="32573" x2="25379" y2="32573"/>
                          <a14:foregroundMark x1="32386" y1="33402" x2="32386" y2="33402"/>
                          <a14:foregroundMark x1="27652" y1="38589" x2="27652" y2="38589"/>
                          <a14:foregroundMark x1="25568" y1="41701" x2="25568" y2="41701"/>
                          <a14:foregroundMark x1="33333" y1="39627" x2="33333" y2="39627"/>
                          <a14:foregroundMark x1="36364" y1="36100" x2="41288" y2="40041"/>
                          <a14:foregroundMark x1="40530" y1="32780" x2="43371" y2="35270"/>
                          <a14:foregroundMark x1="39394" y1="32158" x2="31818" y2="40871"/>
                          <a14:foregroundMark x1="31818" y1="40871" x2="37879" y2="50000"/>
                          <a14:foregroundMark x1="37879" y1="50000" x2="49811" y2="45436"/>
                          <a14:foregroundMark x1="49811" y1="45436" x2="56250" y2="36307"/>
                          <a14:foregroundMark x1="56250" y1="36307" x2="45265" y2="31743"/>
                          <a14:foregroundMark x1="45265" y1="31743" x2="37121" y2="35062"/>
                          <a14:foregroundMark x1="40720" y1="62033" x2="62689" y2="53320"/>
                          <a14:foregroundMark x1="62689" y1="53320" x2="71023" y2="41909"/>
                          <a14:foregroundMark x1="71023" y1="41909" x2="73295" y2="35685"/>
                          <a14:foregroundMark x1="75189" y1="35270" x2="75379" y2="47095"/>
                          <a14:foregroundMark x1="75379" y1="47095" x2="71970" y2="57676"/>
                          <a14:foregroundMark x1="71970" y1="57676" x2="61364" y2="62033"/>
                          <a14:foregroundMark x1="61364" y1="62033" x2="26136" y2="61618"/>
                          <a14:foregroundMark x1="25000" y1="68880" x2="25000" y2="32780"/>
                          <a14:foregroundMark x1="25000" y1="32780" x2="43182" y2="26971"/>
                          <a14:foregroundMark x1="43182" y1="26971" x2="61553" y2="28216"/>
                          <a14:foregroundMark x1="26136" y1="28423" x2="22538" y2="48340"/>
                          <a14:foregroundMark x1="81250" y1="33195" x2="78030" y2="56017"/>
                          <a14:foregroundMark x1="78030" y1="56017" x2="77841" y2="56639"/>
                          <a14:backgroundMark x1="14205" y1="26971" x2="13447" y2="30913"/>
                          <a14:backgroundMark x1="13826" y1="25934" x2="13447" y2="30083"/>
                          <a14:backgroundMark x1="14015" y1="24896" x2="12689" y2="342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4125" y="2577249"/>
              <a:ext cx="975749" cy="851751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DA14C9-0E3A-4609-A045-B0CFCBFA46F5}"/>
                </a:ext>
              </a:extLst>
            </p:cNvPr>
            <p:cNvSpPr/>
            <p:nvPr/>
          </p:nvSpPr>
          <p:spPr>
            <a:xfrm>
              <a:off x="2868496" y="3304745"/>
              <a:ext cx="3426107" cy="3369751"/>
            </a:xfrm>
            <a:prstGeom prst="roundRect">
              <a:avLst>
                <a:gd name="adj" fmla="val 4829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D125D1-6701-4E6D-B4EE-95EA83FD6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3503" y="3735549"/>
              <a:ext cx="400752" cy="41483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B0C92F0-D3AE-45A9-A520-678B048F9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3503" y="4148878"/>
              <a:ext cx="400752" cy="41483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4AB6725-3A86-4E5B-A4AE-768CC3FBC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66006" y="3735549"/>
              <a:ext cx="400752" cy="41483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C642BB9-A80C-4F6F-BE71-BFA8BB4AB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598510" y="3735549"/>
              <a:ext cx="400752" cy="41483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15582FD-27B9-4914-98FC-8F1A74559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1013" y="3735549"/>
              <a:ext cx="400752" cy="41483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1649BAA-4107-440D-8534-A3F02FA10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66006" y="4148878"/>
              <a:ext cx="400752" cy="41483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B61C90C-90F1-4867-9C18-ACE6E1873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598510" y="4148878"/>
              <a:ext cx="400752" cy="41483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1F9DA61-795D-4F19-B814-153F9F03D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1013" y="4148878"/>
              <a:ext cx="400752" cy="41483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D6654AC-8858-4DF1-B0FA-3B1346F8E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71247" y="4576011"/>
              <a:ext cx="400752" cy="41483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497EBE0-50EE-4982-A6DC-8136F252C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603750" y="4576011"/>
              <a:ext cx="400752" cy="41483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863B1A1-026C-4855-9FF3-A6C8026E2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6254" y="4576011"/>
              <a:ext cx="400752" cy="41483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4BB4E4F-D6C0-4F3E-889D-B30310460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71247" y="5005875"/>
              <a:ext cx="400752" cy="41483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8F468EB-CC9F-42E3-8684-6CF6B55CD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603750" y="5005875"/>
              <a:ext cx="400752" cy="41483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568F48F-9182-4F63-BFCF-C2455F364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6254" y="5005875"/>
              <a:ext cx="400752" cy="41483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FCC604E-8816-4F1B-A0E6-E03DB9E38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71247" y="5419204"/>
              <a:ext cx="400752" cy="41483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9AA09F-0043-4E14-9CEF-28F9FB40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603750" y="5419204"/>
              <a:ext cx="400752" cy="41483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BC6251-01DE-47F6-8DB8-570C8548D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6254" y="5419204"/>
              <a:ext cx="400752" cy="41483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59765DD-2B34-4406-9A7C-2E975F89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5672" y="4576011"/>
              <a:ext cx="400752" cy="41483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61C2C7F-24D4-4752-877D-26BCEB8F5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5672" y="5005875"/>
              <a:ext cx="400752" cy="41483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C7BB2DB-42D4-4D57-9D88-A0D832A8F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5672" y="5419204"/>
              <a:ext cx="400752" cy="414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4EF616E-A869-4F3D-B3E7-3C1B5B180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71247" y="5846337"/>
              <a:ext cx="400752" cy="41483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210871-BD7D-4851-BEC5-E04F96317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603750" y="5846337"/>
              <a:ext cx="400752" cy="41483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0B90657-7233-4772-9853-0FFF833E3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036254" y="5846337"/>
              <a:ext cx="400752" cy="41483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C9D0A66-D887-47D9-82A5-A0126220F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735672" y="5846337"/>
              <a:ext cx="400752" cy="414830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5646EE-2E0C-4C9F-AA86-A8AB7521BE85}"/>
                </a:ext>
              </a:extLst>
            </p:cNvPr>
            <p:cNvSpPr/>
            <p:nvPr/>
          </p:nvSpPr>
          <p:spPr>
            <a:xfrm>
              <a:off x="2868496" y="2667468"/>
              <a:ext cx="3426107" cy="638217"/>
            </a:xfrm>
            <a:prstGeom prst="roundRect">
              <a:avLst>
                <a:gd name="adj" fmla="val 43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7201FA3-93F4-49E6-9C7A-28FF1FB909AA}"/>
                </a:ext>
              </a:extLst>
            </p:cNvPr>
            <p:cNvGrpSpPr/>
            <p:nvPr/>
          </p:nvGrpSpPr>
          <p:grpSpPr>
            <a:xfrm>
              <a:off x="2878584" y="3360140"/>
              <a:ext cx="400753" cy="365020"/>
              <a:chOff x="8956699" y="4882548"/>
              <a:chExt cx="500335" cy="422080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6DB8DF30-603D-4C01-BAB0-7F827875FE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79" name="사각형: 둥근 모서리 283">
                <a:extLst>
                  <a:ext uri="{FF2B5EF4-FFF2-40B4-BE49-F238E27FC236}">
                    <a16:creationId xmlns:a16="http://schemas.microsoft.com/office/drawing/2014/main" id="{A9361025-1438-42C1-A66D-62975F92E94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1BD74AB-9EB2-4245-B734-B841D18D6508}"/>
                </a:ext>
              </a:extLst>
            </p:cNvPr>
            <p:cNvGrpSpPr/>
            <p:nvPr/>
          </p:nvGrpSpPr>
          <p:grpSpPr>
            <a:xfrm>
              <a:off x="3300999" y="3353994"/>
              <a:ext cx="400753" cy="365020"/>
              <a:chOff x="8956699" y="4882548"/>
              <a:chExt cx="500335" cy="42208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292394A7-CD92-4EE1-8DA4-5382302B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82" name="사각형: 둥근 모서리 283">
                <a:extLst>
                  <a:ext uri="{FF2B5EF4-FFF2-40B4-BE49-F238E27FC236}">
                    <a16:creationId xmlns:a16="http://schemas.microsoft.com/office/drawing/2014/main" id="{552A9B4F-893C-4E47-8926-155F8A2953C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A59868B-6D48-4A75-B271-4DA1144870BE}"/>
                </a:ext>
              </a:extLst>
            </p:cNvPr>
            <p:cNvGrpSpPr/>
            <p:nvPr/>
          </p:nvGrpSpPr>
          <p:grpSpPr>
            <a:xfrm>
              <a:off x="3739324" y="3350277"/>
              <a:ext cx="400753" cy="365020"/>
              <a:chOff x="8956699" y="4882548"/>
              <a:chExt cx="500335" cy="422080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D4E904F-BFFF-4382-AC28-08512769C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85" name="사각형: 둥근 모서리 283">
                <a:extLst>
                  <a:ext uri="{FF2B5EF4-FFF2-40B4-BE49-F238E27FC236}">
                    <a16:creationId xmlns:a16="http://schemas.microsoft.com/office/drawing/2014/main" id="{AE18589F-9363-4FE3-9C7C-1C335D305097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63DD5A3-FBC1-45D5-A5DD-705880692384}"/>
                </a:ext>
              </a:extLst>
            </p:cNvPr>
            <p:cNvGrpSpPr/>
            <p:nvPr/>
          </p:nvGrpSpPr>
          <p:grpSpPr>
            <a:xfrm>
              <a:off x="4163285" y="3365306"/>
              <a:ext cx="400753" cy="365020"/>
              <a:chOff x="8956699" y="4882548"/>
              <a:chExt cx="500335" cy="42208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0BC28A7F-05A3-440B-BBC9-025DA2E3A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88" name="사각형: 둥근 모서리 283">
                <a:extLst>
                  <a:ext uri="{FF2B5EF4-FFF2-40B4-BE49-F238E27FC236}">
                    <a16:creationId xmlns:a16="http://schemas.microsoft.com/office/drawing/2014/main" id="{5CA3A5E1-2359-414C-B3EE-3BBFA4DBB714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07D5D30-3C81-4F0F-ADDC-92C1F7453CA6}"/>
                </a:ext>
              </a:extLst>
            </p:cNvPr>
            <p:cNvGrpSpPr/>
            <p:nvPr/>
          </p:nvGrpSpPr>
          <p:grpSpPr>
            <a:xfrm>
              <a:off x="4598136" y="3362124"/>
              <a:ext cx="400753" cy="365020"/>
              <a:chOff x="8956699" y="4882548"/>
              <a:chExt cx="500335" cy="422080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F6EF888F-F264-4F9E-858E-248A0685CF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91" name="사각형: 둥근 모서리 283">
                <a:extLst>
                  <a:ext uri="{FF2B5EF4-FFF2-40B4-BE49-F238E27FC236}">
                    <a16:creationId xmlns:a16="http://schemas.microsoft.com/office/drawing/2014/main" id="{2A2F5827-5629-44B3-AA05-D15538B2F557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F0528E5-D1A9-469B-817D-D0A347C5DC9C}"/>
                </a:ext>
              </a:extLst>
            </p:cNvPr>
            <p:cNvGrpSpPr/>
            <p:nvPr/>
          </p:nvGrpSpPr>
          <p:grpSpPr>
            <a:xfrm>
              <a:off x="5025571" y="3356337"/>
              <a:ext cx="400753" cy="365020"/>
              <a:chOff x="8956699" y="4882548"/>
              <a:chExt cx="500335" cy="42208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C99208A1-0044-4768-A07C-E1C80EC9A8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94" name="사각형: 둥근 모서리 283">
                <a:extLst>
                  <a:ext uri="{FF2B5EF4-FFF2-40B4-BE49-F238E27FC236}">
                    <a16:creationId xmlns:a16="http://schemas.microsoft.com/office/drawing/2014/main" id="{54D6B994-D429-4D41-84DD-7F7E3FD5A59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7D01ACD-E85D-4867-9913-7AE2E6F866AC}"/>
                </a:ext>
              </a:extLst>
            </p:cNvPr>
            <p:cNvGrpSpPr/>
            <p:nvPr/>
          </p:nvGrpSpPr>
          <p:grpSpPr>
            <a:xfrm>
              <a:off x="5457885" y="3362124"/>
              <a:ext cx="400753" cy="365020"/>
              <a:chOff x="8956699" y="4882548"/>
              <a:chExt cx="500335" cy="422080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C87429E8-ADB1-420D-8E7D-4A33D74515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97" name="사각형: 둥근 모서리 283">
                <a:extLst>
                  <a:ext uri="{FF2B5EF4-FFF2-40B4-BE49-F238E27FC236}">
                    <a16:creationId xmlns:a16="http://schemas.microsoft.com/office/drawing/2014/main" id="{490651AF-3DCE-4062-AE44-7AAB5F951026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F43F4F7-5760-40BE-A135-542AFB74F194}"/>
                </a:ext>
              </a:extLst>
            </p:cNvPr>
            <p:cNvGrpSpPr/>
            <p:nvPr/>
          </p:nvGrpSpPr>
          <p:grpSpPr>
            <a:xfrm>
              <a:off x="5890355" y="3358226"/>
              <a:ext cx="400753" cy="365020"/>
              <a:chOff x="8956699" y="4882548"/>
              <a:chExt cx="500335" cy="42208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7BF89A5D-32E3-469F-9309-3137F023E7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00" name="사각형: 둥근 모서리 283">
                <a:extLst>
                  <a:ext uri="{FF2B5EF4-FFF2-40B4-BE49-F238E27FC236}">
                    <a16:creationId xmlns:a16="http://schemas.microsoft.com/office/drawing/2014/main" id="{204496D1-50FA-4D41-B2B4-E50EFF91BF4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5615F96-7ED4-4494-B842-397AEE740241}"/>
                </a:ext>
              </a:extLst>
            </p:cNvPr>
            <p:cNvGrpSpPr/>
            <p:nvPr/>
          </p:nvGrpSpPr>
          <p:grpSpPr>
            <a:xfrm>
              <a:off x="2874900" y="6273470"/>
              <a:ext cx="400753" cy="365020"/>
              <a:chOff x="8956699" y="4882548"/>
              <a:chExt cx="500335" cy="422080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1E8B1ED9-ED3E-490C-8F00-280C01F58D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27" name="사각형: 둥근 모서리 283">
                <a:extLst>
                  <a:ext uri="{FF2B5EF4-FFF2-40B4-BE49-F238E27FC236}">
                    <a16:creationId xmlns:a16="http://schemas.microsoft.com/office/drawing/2014/main" id="{4EC350C9-9B2F-4AB4-8140-8400956DD1A0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C93E777-FC1B-4DD2-BAB2-C6095E1186CB}"/>
                </a:ext>
              </a:extLst>
            </p:cNvPr>
            <p:cNvGrpSpPr/>
            <p:nvPr/>
          </p:nvGrpSpPr>
          <p:grpSpPr>
            <a:xfrm>
              <a:off x="3297315" y="6267324"/>
              <a:ext cx="400753" cy="365020"/>
              <a:chOff x="8956699" y="4882548"/>
              <a:chExt cx="500335" cy="422080"/>
            </a:xfrm>
          </p:grpSpPr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5FA55974-14C1-40AC-A8EC-8BA70DD4C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30" name="사각형: 둥근 모서리 283">
                <a:extLst>
                  <a:ext uri="{FF2B5EF4-FFF2-40B4-BE49-F238E27FC236}">
                    <a16:creationId xmlns:a16="http://schemas.microsoft.com/office/drawing/2014/main" id="{9E637669-66DD-41C3-8BF5-1A70ED526E4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CB8AA7F-8FB5-4B3A-9E2A-7E46E286F3B9}"/>
                </a:ext>
              </a:extLst>
            </p:cNvPr>
            <p:cNvGrpSpPr/>
            <p:nvPr/>
          </p:nvGrpSpPr>
          <p:grpSpPr>
            <a:xfrm>
              <a:off x="3735640" y="6263607"/>
              <a:ext cx="400753" cy="365020"/>
              <a:chOff x="8956699" y="4882548"/>
              <a:chExt cx="500335" cy="422080"/>
            </a:xfrm>
          </p:grpSpPr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B1FCB720-F139-4CCC-B009-D80A761027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33" name="사각형: 둥근 모서리 283">
                <a:extLst>
                  <a:ext uri="{FF2B5EF4-FFF2-40B4-BE49-F238E27FC236}">
                    <a16:creationId xmlns:a16="http://schemas.microsoft.com/office/drawing/2014/main" id="{CAF16103-2D55-4637-B604-86A5A0F1AF3D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C0B0EC71-CC95-4290-B189-D1FAEE7F312F}"/>
                </a:ext>
              </a:extLst>
            </p:cNvPr>
            <p:cNvGrpSpPr/>
            <p:nvPr/>
          </p:nvGrpSpPr>
          <p:grpSpPr>
            <a:xfrm>
              <a:off x="4159601" y="6278636"/>
              <a:ext cx="400753" cy="365020"/>
              <a:chOff x="8956699" y="4882548"/>
              <a:chExt cx="500335" cy="422080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4D54420-B0CD-4FE3-901E-865CDA5473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36" name="사각형: 둥근 모서리 283">
                <a:extLst>
                  <a:ext uri="{FF2B5EF4-FFF2-40B4-BE49-F238E27FC236}">
                    <a16:creationId xmlns:a16="http://schemas.microsoft.com/office/drawing/2014/main" id="{EA4A78A5-FEFF-466D-B6F7-0C148923F1CE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38DEA92A-8FE7-4E82-A1BB-E84877D9C7DF}"/>
                </a:ext>
              </a:extLst>
            </p:cNvPr>
            <p:cNvGrpSpPr/>
            <p:nvPr/>
          </p:nvGrpSpPr>
          <p:grpSpPr>
            <a:xfrm>
              <a:off x="4594452" y="6275454"/>
              <a:ext cx="400753" cy="365020"/>
              <a:chOff x="8956699" y="4882548"/>
              <a:chExt cx="500335" cy="422080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638C79B5-FEDB-4429-AC34-24EA175FD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39" name="사각형: 둥근 모서리 283">
                <a:extLst>
                  <a:ext uri="{FF2B5EF4-FFF2-40B4-BE49-F238E27FC236}">
                    <a16:creationId xmlns:a16="http://schemas.microsoft.com/office/drawing/2014/main" id="{A5CAA174-5BB6-4FD3-AD78-4636CA469996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C5C54FA-5AC0-420D-AA95-818737FB9AE9}"/>
                </a:ext>
              </a:extLst>
            </p:cNvPr>
            <p:cNvGrpSpPr/>
            <p:nvPr/>
          </p:nvGrpSpPr>
          <p:grpSpPr>
            <a:xfrm>
              <a:off x="5021887" y="6269667"/>
              <a:ext cx="400753" cy="365020"/>
              <a:chOff x="8956699" y="4882548"/>
              <a:chExt cx="500335" cy="422080"/>
            </a:xfrm>
          </p:grpSpPr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39F5B16D-A343-454B-AB8C-C24F13B85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42" name="사각형: 둥근 모서리 283">
                <a:extLst>
                  <a:ext uri="{FF2B5EF4-FFF2-40B4-BE49-F238E27FC236}">
                    <a16:creationId xmlns:a16="http://schemas.microsoft.com/office/drawing/2014/main" id="{C9D18D18-5D54-4029-815E-11A22C9A8A20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3B255FB-06F4-44EC-847A-C58A13CFBB9A}"/>
                </a:ext>
              </a:extLst>
            </p:cNvPr>
            <p:cNvGrpSpPr/>
            <p:nvPr/>
          </p:nvGrpSpPr>
          <p:grpSpPr>
            <a:xfrm>
              <a:off x="5454201" y="6275454"/>
              <a:ext cx="400753" cy="365020"/>
              <a:chOff x="8956699" y="4882548"/>
              <a:chExt cx="500335" cy="422080"/>
            </a:xfrm>
          </p:grpSpPr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365E0741-BEC6-4463-9289-79F60C091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45" name="사각형: 둥근 모서리 283">
                <a:extLst>
                  <a:ext uri="{FF2B5EF4-FFF2-40B4-BE49-F238E27FC236}">
                    <a16:creationId xmlns:a16="http://schemas.microsoft.com/office/drawing/2014/main" id="{83BB6FAB-2560-4C46-993A-99EFE73EB06E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9F2CB7D7-766F-49D1-A150-59320C33D381}"/>
                </a:ext>
              </a:extLst>
            </p:cNvPr>
            <p:cNvGrpSpPr/>
            <p:nvPr/>
          </p:nvGrpSpPr>
          <p:grpSpPr>
            <a:xfrm>
              <a:off x="5886671" y="6271556"/>
              <a:ext cx="400753" cy="365020"/>
              <a:chOff x="8956699" y="4882548"/>
              <a:chExt cx="500335" cy="422080"/>
            </a:xfrm>
          </p:grpSpPr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A4D5740A-A88C-4AAD-9B3C-DA3D1817C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48" name="사각형: 둥근 모서리 283">
                <a:extLst>
                  <a:ext uri="{FF2B5EF4-FFF2-40B4-BE49-F238E27FC236}">
                    <a16:creationId xmlns:a16="http://schemas.microsoft.com/office/drawing/2014/main" id="{F7F4DB99-560F-439E-92D7-06DBDD6560B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EACEAA3A-172D-4BCC-93CC-BD51C3E2651A}"/>
                </a:ext>
              </a:extLst>
            </p:cNvPr>
            <p:cNvGrpSpPr/>
            <p:nvPr/>
          </p:nvGrpSpPr>
          <p:grpSpPr>
            <a:xfrm>
              <a:off x="5892613" y="3778157"/>
              <a:ext cx="400753" cy="365020"/>
              <a:chOff x="8956699" y="4882548"/>
              <a:chExt cx="500335" cy="422080"/>
            </a:xfrm>
          </p:grpSpPr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F370C0A-6F7B-4BD6-9B5D-5414C801D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51" name="사각형: 둥근 모서리 283">
                <a:extLst>
                  <a:ext uri="{FF2B5EF4-FFF2-40B4-BE49-F238E27FC236}">
                    <a16:creationId xmlns:a16="http://schemas.microsoft.com/office/drawing/2014/main" id="{66E03BBD-2EB3-4461-AB96-D0D7FAECD06F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BD7D1E5-664E-43A5-B94E-E78D55E04288}"/>
                </a:ext>
              </a:extLst>
            </p:cNvPr>
            <p:cNvGrpSpPr/>
            <p:nvPr/>
          </p:nvGrpSpPr>
          <p:grpSpPr>
            <a:xfrm>
              <a:off x="5885957" y="4210991"/>
              <a:ext cx="400753" cy="365020"/>
              <a:chOff x="8956699" y="4882548"/>
              <a:chExt cx="500335" cy="422080"/>
            </a:xfrm>
          </p:grpSpPr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5868E05F-5D30-4070-A348-0A52C538C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54" name="사각형: 둥근 모서리 283">
                <a:extLst>
                  <a:ext uri="{FF2B5EF4-FFF2-40B4-BE49-F238E27FC236}">
                    <a16:creationId xmlns:a16="http://schemas.microsoft.com/office/drawing/2014/main" id="{3007A243-9341-4C8D-86CA-40CEE98B56F0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15CCBC1-0E99-42AE-A709-324D848BDD8E}"/>
                </a:ext>
              </a:extLst>
            </p:cNvPr>
            <p:cNvGrpSpPr/>
            <p:nvPr/>
          </p:nvGrpSpPr>
          <p:grpSpPr>
            <a:xfrm>
              <a:off x="5888215" y="4630922"/>
              <a:ext cx="400753" cy="365020"/>
              <a:chOff x="8956699" y="4882548"/>
              <a:chExt cx="500335" cy="422080"/>
            </a:xfrm>
          </p:grpSpPr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74FF0D51-6B21-4EF8-803A-FB3034CBA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57" name="사각형: 둥근 모서리 283">
                <a:extLst>
                  <a:ext uri="{FF2B5EF4-FFF2-40B4-BE49-F238E27FC236}">
                    <a16:creationId xmlns:a16="http://schemas.microsoft.com/office/drawing/2014/main" id="{CB0A8EEC-8EA3-46D5-895C-9C2A42C6F639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CBBD3B67-13FF-4849-9F74-32C8CDD93D1A}"/>
                </a:ext>
              </a:extLst>
            </p:cNvPr>
            <p:cNvGrpSpPr/>
            <p:nvPr/>
          </p:nvGrpSpPr>
          <p:grpSpPr>
            <a:xfrm>
              <a:off x="5886671" y="5040880"/>
              <a:ext cx="400753" cy="365020"/>
              <a:chOff x="8956699" y="4882548"/>
              <a:chExt cx="500335" cy="422080"/>
            </a:xfrm>
          </p:grpSpPr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3DF78124-88F2-401D-A7E8-01B525CD6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60" name="사각형: 둥근 모서리 283">
                <a:extLst>
                  <a:ext uri="{FF2B5EF4-FFF2-40B4-BE49-F238E27FC236}">
                    <a16:creationId xmlns:a16="http://schemas.microsoft.com/office/drawing/2014/main" id="{16EA06C8-06AE-4064-9755-044B9F799E73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A763F71-A749-4671-9554-21D38F83461F}"/>
                </a:ext>
              </a:extLst>
            </p:cNvPr>
            <p:cNvGrpSpPr/>
            <p:nvPr/>
          </p:nvGrpSpPr>
          <p:grpSpPr>
            <a:xfrm>
              <a:off x="5880015" y="5473714"/>
              <a:ext cx="400753" cy="365020"/>
              <a:chOff x="8956699" y="4882548"/>
              <a:chExt cx="500335" cy="42208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EE5971C0-1F35-4BA2-94F7-F6C3E310F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63" name="사각형: 둥근 모서리 283">
                <a:extLst>
                  <a:ext uri="{FF2B5EF4-FFF2-40B4-BE49-F238E27FC236}">
                    <a16:creationId xmlns:a16="http://schemas.microsoft.com/office/drawing/2014/main" id="{7CDF7CDF-7ACA-4496-B9B5-A299BD8FCA9E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CD9B6CC-A076-413B-88FB-05721FFEF540}"/>
                </a:ext>
              </a:extLst>
            </p:cNvPr>
            <p:cNvGrpSpPr/>
            <p:nvPr/>
          </p:nvGrpSpPr>
          <p:grpSpPr>
            <a:xfrm>
              <a:off x="5882273" y="5893645"/>
              <a:ext cx="400753" cy="365020"/>
              <a:chOff x="8956699" y="4882548"/>
              <a:chExt cx="500335" cy="422080"/>
            </a:xfrm>
          </p:grpSpPr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5A65830A-7A65-4B08-8CBF-24B8E72445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166" name="사각형: 둥근 모서리 283">
                <a:extLst>
                  <a:ext uri="{FF2B5EF4-FFF2-40B4-BE49-F238E27FC236}">
                    <a16:creationId xmlns:a16="http://schemas.microsoft.com/office/drawing/2014/main" id="{C88B471A-4E98-4117-9BE4-D290C35AE7DA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FA8786DD-92DD-47DB-801D-FC31791849CD}"/>
                </a:ext>
              </a:extLst>
            </p:cNvPr>
            <p:cNvGrpSpPr/>
            <p:nvPr/>
          </p:nvGrpSpPr>
          <p:grpSpPr>
            <a:xfrm>
              <a:off x="5460359" y="3783583"/>
              <a:ext cx="400753" cy="365020"/>
              <a:chOff x="8956699" y="4882548"/>
              <a:chExt cx="500335" cy="422080"/>
            </a:xfrm>
          </p:grpSpPr>
          <p:pic>
            <p:nvPicPr>
              <p:cNvPr id="204" name="그림 203">
                <a:extLst>
                  <a:ext uri="{FF2B5EF4-FFF2-40B4-BE49-F238E27FC236}">
                    <a16:creationId xmlns:a16="http://schemas.microsoft.com/office/drawing/2014/main" id="{9955E0A6-7312-424D-8406-4FDACB9C7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05" name="사각형: 둥근 모서리 283">
                <a:extLst>
                  <a:ext uri="{FF2B5EF4-FFF2-40B4-BE49-F238E27FC236}">
                    <a16:creationId xmlns:a16="http://schemas.microsoft.com/office/drawing/2014/main" id="{EA1ACD6F-1E5C-4CC8-8C61-6585C650895A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ADDF240-2692-4AB5-A65A-D317BA28206F}"/>
                </a:ext>
              </a:extLst>
            </p:cNvPr>
            <p:cNvGrpSpPr/>
            <p:nvPr/>
          </p:nvGrpSpPr>
          <p:grpSpPr>
            <a:xfrm>
              <a:off x="5453703" y="4216417"/>
              <a:ext cx="400753" cy="365020"/>
              <a:chOff x="8956699" y="4882548"/>
              <a:chExt cx="500335" cy="422080"/>
            </a:xfrm>
          </p:grpSpPr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538F043E-C3E6-41BB-92FC-0B850C0F0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08" name="사각형: 둥근 모서리 283">
                <a:extLst>
                  <a:ext uri="{FF2B5EF4-FFF2-40B4-BE49-F238E27FC236}">
                    <a16:creationId xmlns:a16="http://schemas.microsoft.com/office/drawing/2014/main" id="{1DAB551F-FA61-4E9F-B6DB-684F2FDD7A51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4F93E564-D57E-426E-9728-B9494B3A43EE}"/>
                </a:ext>
              </a:extLst>
            </p:cNvPr>
            <p:cNvGrpSpPr/>
            <p:nvPr/>
          </p:nvGrpSpPr>
          <p:grpSpPr>
            <a:xfrm>
              <a:off x="5455961" y="4636348"/>
              <a:ext cx="400753" cy="365020"/>
              <a:chOff x="8956699" y="4882548"/>
              <a:chExt cx="500335" cy="422080"/>
            </a:xfrm>
          </p:grpSpPr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2397D27A-F630-4EBB-9865-00DA9B1651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11" name="사각형: 둥근 모서리 283">
                <a:extLst>
                  <a:ext uri="{FF2B5EF4-FFF2-40B4-BE49-F238E27FC236}">
                    <a16:creationId xmlns:a16="http://schemas.microsoft.com/office/drawing/2014/main" id="{2B4B4B04-842D-4D2D-96B8-59D820FEF8D5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636920CF-70C1-423F-A117-7FD6CEFB0DD6}"/>
                </a:ext>
              </a:extLst>
            </p:cNvPr>
            <p:cNvGrpSpPr/>
            <p:nvPr/>
          </p:nvGrpSpPr>
          <p:grpSpPr>
            <a:xfrm>
              <a:off x="5454417" y="5046306"/>
              <a:ext cx="400753" cy="365020"/>
              <a:chOff x="8956699" y="4882548"/>
              <a:chExt cx="500335" cy="422080"/>
            </a:xfrm>
          </p:grpSpPr>
          <p:pic>
            <p:nvPicPr>
              <p:cNvPr id="213" name="그림 212">
                <a:extLst>
                  <a:ext uri="{FF2B5EF4-FFF2-40B4-BE49-F238E27FC236}">
                    <a16:creationId xmlns:a16="http://schemas.microsoft.com/office/drawing/2014/main" id="{303BD35E-A9D8-4442-8C71-9C80C38A9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14" name="사각형: 둥근 모서리 283">
                <a:extLst>
                  <a:ext uri="{FF2B5EF4-FFF2-40B4-BE49-F238E27FC236}">
                    <a16:creationId xmlns:a16="http://schemas.microsoft.com/office/drawing/2014/main" id="{F9BC1FD2-EADF-4121-9228-AD690C34EB3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F26F0EE8-54DF-4F90-B7AE-CF6F349DEFF7}"/>
                </a:ext>
              </a:extLst>
            </p:cNvPr>
            <p:cNvGrpSpPr/>
            <p:nvPr/>
          </p:nvGrpSpPr>
          <p:grpSpPr>
            <a:xfrm>
              <a:off x="5447761" y="5479140"/>
              <a:ext cx="400753" cy="365020"/>
              <a:chOff x="8956699" y="4882548"/>
              <a:chExt cx="500335" cy="422080"/>
            </a:xfrm>
          </p:grpSpPr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C31194EF-A30F-46F9-93CC-405F998F55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17" name="사각형: 둥근 모서리 283">
                <a:extLst>
                  <a:ext uri="{FF2B5EF4-FFF2-40B4-BE49-F238E27FC236}">
                    <a16:creationId xmlns:a16="http://schemas.microsoft.com/office/drawing/2014/main" id="{3D2D38A8-8BD4-401E-B0B0-3AF96D014AF9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39763484-EB1F-4DFA-B556-C536E2A61B3C}"/>
                </a:ext>
              </a:extLst>
            </p:cNvPr>
            <p:cNvGrpSpPr/>
            <p:nvPr/>
          </p:nvGrpSpPr>
          <p:grpSpPr>
            <a:xfrm>
              <a:off x="5450019" y="5899071"/>
              <a:ext cx="400753" cy="365020"/>
              <a:chOff x="8956699" y="4882548"/>
              <a:chExt cx="500335" cy="422080"/>
            </a:xfrm>
          </p:grpSpPr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673028FC-E2A1-42BF-9751-7BABC849B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20" name="사각형: 둥근 모서리 283">
                <a:extLst>
                  <a:ext uri="{FF2B5EF4-FFF2-40B4-BE49-F238E27FC236}">
                    <a16:creationId xmlns:a16="http://schemas.microsoft.com/office/drawing/2014/main" id="{8148D032-31D8-4094-B6EE-E4D7A63A8A3A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E259D3E-1946-46C7-88D8-D8DA92BA68E2}"/>
                </a:ext>
              </a:extLst>
            </p:cNvPr>
            <p:cNvGrpSpPr/>
            <p:nvPr/>
          </p:nvGrpSpPr>
          <p:grpSpPr>
            <a:xfrm>
              <a:off x="3306150" y="3777514"/>
              <a:ext cx="400753" cy="365020"/>
              <a:chOff x="8956699" y="4882548"/>
              <a:chExt cx="500335" cy="422080"/>
            </a:xfrm>
          </p:grpSpPr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B79A6521-3E37-43A4-A5E2-375080B5A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23" name="사각형: 둥근 모서리 283">
                <a:extLst>
                  <a:ext uri="{FF2B5EF4-FFF2-40B4-BE49-F238E27FC236}">
                    <a16:creationId xmlns:a16="http://schemas.microsoft.com/office/drawing/2014/main" id="{E3A68116-E6E7-4E2B-92C1-68B2A5FAC55E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C51DDA54-E3D5-4F62-BA88-7D803E46EC0D}"/>
                </a:ext>
              </a:extLst>
            </p:cNvPr>
            <p:cNvGrpSpPr/>
            <p:nvPr/>
          </p:nvGrpSpPr>
          <p:grpSpPr>
            <a:xfrm>
              <a:off x="3299494" y="4210348"/>
              <a:ext cx="400753" cy="365020"/>
              <a:chOff x="8956699" y="4882548"/>
              <a:chExt cx="500335" cy="422080"/>
            </a:xfrm>
          </p:grpSpPr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4FC26AC8-99BE-49CA-AF1F-2C45AA9AE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26" name="사각형: 둥근 모서리 283">
                <a:extLst>
                  <a:ext uri="{FF2B5EF4-FFF2-40B4-BE49-F238E27FC236}">
                    <a16:creationId xmlns:a16="http://schemas.microsoft.com/office/drawing/2014/main" id="{82644391-4FA8-4946-B9DA-1C32D8234436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4B9D3204-1E93-48BC-8F1F-897DCDDF4D27}"/>
                </a:ext>
              </a:extLst>
            </p:cNvPr>
            <p:cNvGrpSpPr/>
            <p:nvPr/>
          </p:nvGrpSpPr>
          <p:grpSpPr>
            <a:xfrm>
              <a:off x="3301752" y="4630279"/>
              <a:ext cx="400753" cy="365020"/>
              <a:chOff x="8956699" y="4882548"/>
              <a:chExt cx="500335" cy="422080"/>
            </a:xfrm>
          </p:grpSpPr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319F3B38-AB29-4FF4-990F-14C827CE9F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29" name="사각형: 둥근 모서리 283">
                <a:extLst>
                  <a:ext uri="{FF2B5EF4-FFF2-40B4-BE49-F238E27FC236}">
                    <a16:creationId xmlns:a16="http://schemas.microsoft.com/office/drawing/2014/main" id="{A92F5859-05ED-47D5-9C61-FED5753B6F95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98614A32-9F1E-4BA7-B405-0BACA7DD26DB}"/>
                </a:ext>
              </a:extLst>
            </p:cNvPr>
            <p:cNvGrpSpPr/>
            <p:nvPr/>
          </p:nvGrpSpPr>
          <p:grpSpPr>
            <a:xfrm>
              <a:off x="3300208" y="5040237"/>
              <a:ext cx="400753" cy="365020"/>
              <a:chOff x="8956699" y="4882548"/>
              <a:chExt cx="500335" cy="422080"/>
            </a:xfrm>
          </p:grpSpPr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35F1DCD3-22F0-4DCA-9115-8C391B8575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32" name="사각형: 둥근 모서리 283">
                <a:extLst>
                  <a:ext uri="{FF2B5EF4-FFF2-40B4-BE49-F238E27FC236}">
                    <a16:creationId xmlns:a16="http://schemas.microsoft.com/office/drawing/2014/main" id="{25626CCB-D460-492D-A4A2-F3B46D07CB14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D65B244-648C-43A4-BF47-0929BB090DC1}"/>
                </a:ext>
              </a:extLst>
            </p:cNvPr>
            <p:cNvGrpSpPr/>
            <p:nvPr/>
          </p:nvGrpSpPr>
          <p:grpSpPr>
            <a:xfrm>
              <a:off x="3293552" y="5473071"/>
              <a:ext cx="400753" cy="365020"/>
              <a:chOff x="8956699" y="4882548"/>
              <a:chExt cx="500335" cy="422080"/>
            </a:xfrm>
          </p:grpSpPr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226EE883-F3C4-49D5-83DB-42E61148C5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35" name="사각형: 둥근 모서리 283">
                <a:extLst>
                  <a:ext uri="{FF2B5EF4-FFF2-40B4-BE49-F238E27FC236}">
                    <a16:creationId xmlns:a16="http://schemas.microsoft.com/office/drawing/2014/main" id="{8D50BD40-9666-4028-8685-B87BC68E948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BDC4E49E-3F8B-4FF6-905F-D0E54B6C5517}"/>
                </a:ext>
              </a:extLst>
            </p:cNvPr>
            <p:cNvGrpSpPr/>
            <p:nvPr/>
          </p:nvGrpSpPr>
          <p:grpSpPr>
            <a:xfrm>
              <a:off x="3295810" y="5893002"/>
              <a:ext cx="400753" cy="365020"/>
              <a:chOff x="8956699" y="4882548"/>
              <a:chExt cx="500335" cy="422080"/>
            </a:xfrm>
          </p:grpSpPr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6A0D4FE5-3738-4303-8BCD-A9CFCD3E6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38" name="사각형: 둥근 모서리 283">
                <a:extLst>
                  <a:ext uri="{FF2B5EF4-FFF2-40B4-BE49-F238E27FC236}">
                    <a16:creationId xmlns:a16="http://schemas.microsoft.com/office/drawing/2014/main" id="{932499DB-377E-401C-9C68-6D6A64EB852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1EAA730-50DF-426E-9160-1E8395685349}"/>
                </a:ext>
              </a:extLst>
            </p:cNvPr>
            <p:cNvGrpSpPr/>
            <p:nvPr/>
          </p:nvGrpSpPr>
          <p:grpSpPr>
            <a:xfrm>
              <a:off x="2873896" y="3782940"/>
              <a:ext cx="400753" cy="365020"/>
              <a:chOff x="8956699" y="4882548"/>
              <a:chExt cx="500335" cy="422080"/>
            </a:xfrm>
          </p:grpSpPr>
          <p:pic>
            <p:nvPicPr>
              <p:cNvPr id="240" name="그림 239">
                <a:extLst>
                  <a:ext uri="{FF2B5EF4-FFF2-40B4-BE49-F238E27FC236}">
                    <a16:creationId xmlns:a16="http://schemas.microsoft.com/office/drawing/2014/main" id="{DD7F1CD8-89BC-443A-98F4-738198F794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41" name="사각형: 둥근 모서리 283">
                <a:extLst>
                  <a:ext uri="{FF2B5EF4-FFF2-40B4-BE49-F238E27FC236}">
                    <a16:creationId xmlns:a16="http://schemas.microsoft.com/office/drawing/2014/main" id="{F576B105-4152-448F-B8AF-13580ACB77B9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B8F74C16-6040-4337-A483-EC5BD5800931}"/>
                </a:ext>
              </a:extLst>
            </p:cNvPr>
            <p:cNvGrpSpPr/>
            <p:nvPr/>
          </p:nvGrpSpPr>
          <p:grpSpPr>
            <a:xfrm>
              <a:off x="2867240" y="4215774"/>
              <a:ext cx="400753" cy="365020"/>
              <a:chOff x="8956699" y="4882548"/>
              <a:chExt cx="500335" cy="422080"/>
            </a:xfrm>
          </p:grpSpPr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43E00CFC-518E-4BE5-A21F-216CDB2488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44" name="사각형: 둥근 모서리 283">
                <a:extLst>
                  <a:ext uri="{FF2B5EF4-FFF2-40B4-BE49-F238E27FC236}">
                    <a16:creationId xmlns:a16="http://schemas.microsoft.com/office/drawing/2014/main" id="{FEECD060-0AF7-49CD-BFD8-159DDB37181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A6FB7E93-4293-4585-964A-AC653D6A793F}"/>
                </a:ext>
              </a:extLst>
            </p:cNvPr>
            <p:cNvGrpSpPr/>
            <p:nvPr/>
          </p:nvGrpSpPr>
          <p:grpSpPr>
            <a:xfrm>
              <a:off x="2869498" y="4635705"/>
              <a:ext cx="400753" cy="365020"/>
              <a:chOff x="8956699" y="4882548"/>
              <a:chExt cx="500335" cy="422080"/>
            </a:xfrm>
          </p:grpSpPr>
          <p:pic>
            <p:nvPicPr>
              <p:cNvPr id="246" name="그림 245">
                <a:extLst>
                  <a:ext uri="{FF2B5EF4-FFF2-40B4-BE49-F238E27FC236}">
                    <a16:creationId xmlns:a16="http://schemas.microsoft.com/office/drawing/2014/main" id="{7538CA8A-B6D7-4BD6-BA55-420811E76B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47" name="사각형: 둥근 모서리 283">
                <a:extLst>
                  <a:ext uri="{FF2B5EF4-FFF2-40B4-BE49-F238E27FC236}">
                    <a16:creationId xmlns:a16="http://schemas.microsoft.com/office/drawing/2014/main" id="{BA000B31-EEC2-44E4-AAF9-7C9B38F7CE5D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75C76E3C-ACB9-4ABB-9CC1-61448B419A39}"/>
                </a:ext>
              </a:extLst>
            </p:cNvPr>
            <p:cNvGrpSpPr/>
            <p:nvPr/>
          </p:nvGrpSpPr>
          <p:grpSpPr>
            <a:xfrm>
              <a:off x="2867954" y="5045663"/>
              <a:ext cx="400753" cy="365020"/>
              <a:chOff x="8956699" y="4882548"/>
              <a:chExt cx="500335" cy="422080"/>
            </a:xfrm>
          </p:grpSpPr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AB77EA28-4793-4E9E-AE01-3B0A226769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0" name="사각형: 둥근 모서리 283">
                <a:extLst>
                  <a:ext uri="{FF2B5EF4-FFF2-40B4-BE49-F238E27FC236}">
                    <a16:creationId xmlns:a16="http://schemas.microsoft.com/office/drawing/2014/main" id="{CBC0C2B7-494D-4F56-A2E5-938C3079ED8B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AE7207D8-0010-48B2-A126-E55FB3C51771}"/>
                </a:ext>
              </a:extLst>
            </p:cNvPr>
            <p:cNvGrpSpPr/>
            <p:nvPr/>
          </p:nvGrpSpPr>
          <p:grpSpPr>
            <a:xfrm>
              <a:off x="2861298" y="5478497"/>
              <a:ext cx="400753" cy="365020"/>
              <a:chOff x="8956699" y="4882548"/>
              <a:chExt cx="500335" cy="422080"/>
            </a:xfrm>
          </p:grpSpPr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E2DBA7D3-F3B8-43E3-97EF-2911B51465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3" name="사각형: 둥근 모서리 283">
                <a:extLst>
                  <a:ext uri="{FF2B5EF4-FFF2-40B4-BE49-F238E27FC236}">
                    <a16:creationId xmlns:a16="http://schemas.microsoft.com/office/drawing/2014/main" id="{F8C2F11A-EE5E-4994-9411-9A56B868C860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5899305-64EF-4A9E-AC89-5DAEF92482C2}"/>
                </a:ext>
              </a:extLst>
            </p:cNvPr>
            <p:cNvGrpSpPr/>
            <p:nvPr/>
          </p:nvGrpSpPr>
          <p:grpSpPr>
            <a:xfrm>
              <a:off x="2863556" y="5898428"/>
              <a:ext cx="400753" cy="365020"/>
              <a:chOff x="8956699" y="4882548"/>
              <a:chExt cx="500335" cy="422080"/>
            </a:xfrm>
          </p:grpSpPr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9FB9C9FB-290E-4090-B7EC-EC7C3B366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6" name="사각형: 둥근 모서리 283">
                <a:extLst>
                  <a:ext uri="{FF2B5EF4-FFF2-40B4-BE49-F238E27FC236}">
                    <a16:creationId xmlns:a16="http://schemas.microsoft.com/office/drawing/2014/main" id="{2EF3D9B7-A7F2-4D63-8185-39537AA486BB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B77E99-5EBB-4447-8895-E65473819389}"/>
              </a:ext>
            </a:extLst>
          </p:cNvPr>
          <p:cNvGrpSpPr/>
          <p:nvPr/>
        </p:nvGrpSpPr>
        <p:grpSpPr>
          <a:xfrm>
            <a:off x="2923068" y="2372952"/>
            <a:ext cx="3424293" cy="4121014"/>
            <a:chOff x="995422" y="1129625"/>
            <a:chExt cx="4277459" cy="4975831"/>
          </a:xfrm>
        </p:grpSpPr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5030431-F610-46A9-91F8-0FCD5E2E8C2F}"/>
                </a:ext>
              </a:extLst>
            </p:cNvPr>
            <p:cNvGrpSpPr/>
            <p:nvPr/>
          </p:nvGrpSpPr>
          <p:grpSpPr>
            <a:xfrm>
              <a:off x="995422" y="2013120"/>
              <a:ext cx="4277459" cy="4092336"/>
              <a:chOff x="995422" y="2013120"/>
              <a:chExt cx="4277459" cy="4092336"/>
            </a:xfrm>
          </p:grpSpPr>
          <p:sp>
            <p:nvSpPr>
              <p:cNvPr id="261" name="사각형: 둥근 모서리 260">
                <a:extLst>
                  <a:ext uri="{FF2B5EF4-FFF2-40B4-BE49-F238E27FC236}">
                    <a16:creationId xmlns:a16="http://schemas.microsoft.com/office/drawing/2014/main" id="{E5135EF3-167B-4124-BD3E-1FA37FDD389E}"/>
                  </a:ext>
                </a:extLst>
              </p:cNvPr>
              <p:cNvSpPr/>
              <p:nvPr/>
            </p:nvSpPr>
            <p:spPr>
              <a:xfrm>
                <a:off x="995422" y="2013120"/>
                <a:ext cx="4277459" cy="4092335"/>
              </a:xfrm>
              <a:prstGeom prst="roundRect">
                <a:avLst>
                  <a:gd name="adj" fmla="val 4829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2F5E7CED-839E-40DD-AC3D-B71334CF50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27DE4F66-85EC-43E5-902D-4C31DB02E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7705BBE5-F5A9-4BB8-A3C5-1693EAB8FA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5" name="그림 264">
                <a:extLst>
                  <a:ext uri="{FF2B5EF4-FFF2-40B4-BE49-F238E27FC236}">
                    <a16:creationId xmlns:a16="http://schemas.microsoft.com/office/drawing/2014/main" id="{B217237B-2731-4908-BCB6-0302A1692C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DB719D24-D09C-47FC-8DB0-0A0AF83DAB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7" name="그림 266">
                <a:extLst>
                  <a:ext uri="{FF2B5EF4-FFF2-40B4-BE49-F238E27FC236}">
                    <a16:creationId xmlns:a16="http://schemas.microsoft.com/office/drawing/2014/main" id="{270D82E9-BA03-4751-B6AD-D6B69FBF9B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id="{7DBD3944-E32D-4B71-9954-AA402710B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69" name="그림 268">
                <a:extLst>
                  <a:ext uri="{FF2B5EF4-FFF2-40B4-BE49-F238E27FC236}">
                    <a16:creationId xmlns:a16="http://schemas.microsoft.com/office/drawing/2014/main" id="{CA179D10-AC23-46A2-B855-F60B2DC381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0" name="그림 269">
                <a:extLst>
                  <a:ext uri="{FF2B5EF4-FFF2-40B4-BE49-F238E27FC236}">
                    <a16:creationId xmlns:a16="http://schemas.microsoft.com/office/drawing/2014/main" id="{1DFC6F33-46E9-4ABC-BB5E-2EE94F6F4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1" name="그림 270">
                <a:extLst>
                  <a:ext uri="{FF2B5EF4-FFF2-40B4-BE49-F238E27FC236}">
                    <a16:creationId xmlns:a16="http://schemas.microsoft.com/office/drawing/2014/main" id="{24A6DEA5-3E6C-4666-8B30-65CDD64F43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2" name="그림 271">
                <a:extLst>
                  <a:ext uri="{FF2B5EF4-FFF2-40B4-BE49-F238E27FC236}">
                    <a16:creationId xmlns:a16="http://schemas.microsoft.com/office/drawing/2014/main" id="{A18D53BF-FDFD-405D-AE21-6DEA4967E7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3" name="그림 272">
                <a:extLst>
                  <a:ext uri="{FF2B5EF4-FFF2-40B4-BE49-F238E27FC236}">
                    <a16:creationId xmlns:a16="http://schemas.microsoft.com/office/drawing/2014/main" id="{D11EC3FB-F95D-427E-9A6A-3FFB87F93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4" name="그림 273">
                <a:extLst>
                  <a:ext uri="{FF2B5EF4-FFF2-40B4-BE49-F238E27FC236}">
                    <a16:creationId xmlns:a16="http://schemas.microsoft.com/office/drawing/2014/main" id="{3C0B3DA2-2FB1-4C1D-B5DF-41D10BE04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5" name="그림 274">
                <a:extLst>
                  <a:ext uri="{FF2B5EF4-FFF2-40B4-BE49-F238E27FC236}">
                    <a16:creationId xmlns:a16="http://schemas.microsoft.com/office/drawing/2014/main" id="{F3CAEC9B-B9A6-4DBE-9DAB-CF1F506C91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6" name="그림 275">
                <a:extLst>
                  <a:ext uri="{FF2B5EF4-FFF2-40B4-BE49-F238E27FC236}">
                    <a16:creationId xmlns:a16="http://schemas.microsoft.com/office/drawing/2014/main" id="{9A7AEC1F-0911-4316-8692-CBB5101A0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7" name="그림 276">
                <a:extLst>
                  <a:ext uri="{FF2B5EF4-FFF2-40B4-BE49-F238E27FC236}">
                    <a16:creationId xmlns:a16="http://schemas.microsoft.com/office/drawing/2014/main" id="{A4538B58-19E9-48D4-8164-3E745AB44D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8" name="그림 277">
                <a:extLst>
                  <a:ext uri="{FF2B5EF4-FFF2-40B4-BE49-F238E27FC236}">
                    <a16:creationId xmlns:a16="http://schemas.microsoft.com/office/drawing/2014/main" id="{0CD03A75-A3B8-4B96-B834-D3727F5706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79" name="그림 278">
                <a:extLst>
                  <a:ext uri="{FF2B5EF4-FFF2-40B4-BE49-F238E27FC236}">
                    <a16:creationId xmlns:a16="http://schemas.microsoft.com/office/drawing/2014/main" id="{62C82B47-A4FC-40A1-8CFE-B245F9FF6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0" name="그림 279">
                <a:extLst>
                  <a:ext uri="{FF2B5EF4-FFF2-40B4-BE49-F238E27FC236}">
                    <a16:creationId xmlns:a16="http://schemas.microsoft.com/office/drawing/2014/main" id="{8B2379F2-30E8-4E1A-B4FD-50156B180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1" name="그림 280">
                <a:extLst>
                  <a:ext uri="{FF2B5EF4-FFF2-40B4-BE49-F238E27FC236}">
                    <a16:creationId xmlns:a16="http://schemas.microsoft.com/office/drawing/2014/main" id="{7AE5AFA6-7D83-46FD-AC27-6882E9D212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2" name="그림 281">
                <a:extLst>
                  <a:ext uri="{FF2B5EF4-FFF2-40B4-BE49-F238E27FC236}">
                    <a16:creationId xmlns:a16="http://schemas.microsoft.com/office/drawing/2014/main" id="{B6814F8B-698B-4508-A4AC-29D0CC21F9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3" name="그림 282">
                <a:extLst>
                  <a:ext uri="{FF2B5EF4-FFF2-40B4-BE49-F238E27FC236}">
                    <a16:creationId xmlns:a16="http://schemas.microsoft.com/office/drawing/2014/main" id="{CAC30C99-720A-455F-8CC5-F112666BE9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A8E8B239-4455-4F93-8878-F4F4190C4C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5" name="그림 284">
                <a:extLst>
                  <a:ext uri="{FF2B5EF4-FFF2-40B4-BE49-F238E27FC236}">
                    <a16:creationId xmlns:a16="http://schemas.microsoft.com/office/drawing/2014/main" id="{C2E16225-D2EB-4CA8-8882-85A0D12510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6" name="그림 285">
                <a:extLst>
                  <a:ext uri="{FF2B5EF4-FFF2-40B4-BE49-F238E27FC236}">
                    <a16:creationId xmlns:a16="http://schemas.microsoft.com/office/drawing/2014/main" id="{6A9C8A52-FF70-4942-947C-F84F90569B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7" name="그림 286">
                <a:extLst>
                  <a:ext uri="{FF2B5EF4-FFF2-40B4-BE49-F238E27FC236}">
                    <a16:creationId xmlns:a16="http://schemas.microsoft.com/office/drawing/2014/main" id="{A1C49914-BA2E-465A-9FFC-74550751D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8" name="그림 287">
                <a:extLst>
                  <a:ext uri="{FF2B5EF4-FFF2-40B4-BE49-F238E27FC236}">
                    <a16:creationId xmlns:a16="http://schemas.microsoft.com/office/drawing/2014/main" id="{272FAC4A-F8C2-4528-B0EB-E90C530E8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89" name="그림 288">
                <a:extLst>
                  <a:ext uri="{FF2B5EF4-FFF2-40B4-BE49-F238E27FC236}">
                    <a16:creationId xmlns:a16="http://schemas.microsoft.com/office/drawing/2014/main" id="{1B3EFAA8-94AC-4915-868D-ACEA23DF00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0" name="그림 289">
                <a:extLst>
                  <a:ext uri="{FF2B5EF4-FFF2-40B4-BE49-F238E27FC236}">
                    <a16:creationId xmlns:a16="http://schemas.microsoft.com/office/drawing/2014/main" id="{52A5DF8C-8DDE-4771-B779-66991CFACD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1" name="그림 290">
                <a:extLst>
                  <a:ext uri="{FF2B5EF4-FFF2-40B4-BE49-F238E27FC236}">
                    <a16:creationId xmlns:a16="http://schemas.microsoft.com/office/drawing/2014/main" id="{F8BACEEE-E50E-4315-86DF-FC0B9138DF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2" name="그림 291">
                <a:extLst>
                  <a:ext uri="{FF2B5EF4-FFF2-40B4-BE49-F238E27FC236}">
                    <a16:creationId xmlns:a16="http://schemas.microsoft.com/office/drawing/2014/main" id="{DD822F1D-A069-4631-828B-1A715ACB72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3" name="그림 292">
                <a:extLst>
                  <a:ext uri="{FF2B5EF4-FFF2-40B4-BE49-F238E27FC236}">
                    <a16:creationId xmlns:a16="http://schemas.microsoft.com/office/drawing/2014/main" id="{9C19B47C-502B-461A-B362-DDA6910944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F4B23A3D-E9C8-4C1D-86CD-3CFA873EC3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3F016199-FAA1-4F04-A5CD-CBEF5180E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6" name="그림 295">
                <a:extLst>
                  <a:ext uri="{FF2B5EF4-FFF2-40B4-BE49-F238E27FC236}">
                    <a16:creationId xmlns:a16="http://schemas.microsoft.com/office/drawing/2014/main" id="{6FD32524-58E6-4ECC-91C6-F749D507C4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4CD5662D-357A-41DF-AEF5-5439DA3A7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8" name="그림 297">
                <a:extLst>
                  <a:ext uri="{FF2B5EF4-FFF2-40B4-BE49-F238E27FC236}">
                    <a16:creationId xmlns:a16="http://schemas.microsoft.com/office/drawing/2014/main" id="{728F6AC3-4F3C-4951-9244-7B00E7A1B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99" name="그림 298">
                <a:extLst>
                  <a:ext uri="{FF2B5EF4-FFF2-40B4-BE49-F238E27FC236}">
                    <a16:creationId xmlns:a16="http://schemas.microsoft.com/office/drawing/2014/main" id="{810E1E1D-5909-457D-8D27-A41D3721E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E6D9B85D-A579-435E-8065-552744BE1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1" name="그림 300">
                <a:extLst>
                  <a:ext uri="{FF2B5EF4-FFF2-40B4-BE49-F238E27FC236}">
                    <a16:creationId xmlns:a16="http://schemas.microsoft.com/office/drawing/2014/main" id="{7AE1FEFD-5F80-482C-BF69-C50504568E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2" name="그림 301">
                <a:extLst>
                  <a:ext uri="{FF2B5EF4-FFF2-40B4-BE49-F238E27FC236}">
                    <a16:creationId xmlns:a16="http://schemas.microsoft.com/office/drawing/2014/main" id="{B4D0A75E-CEF1-494C-A203-8E843C9627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3" name="그림 302">
                <a:extLst>
                  <a:ext uri="{FF2B5EF4-FFF2-40B4-BE49-F238E27FC236}">
                    <a16:creationId xmlns:a16="http://schemas.microsoft.com/office/drawing/2014/main" id="{46E01F85-DAB1-4997-87A4-B9F6F0E7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4" name="그림 303">
                <a:extLst>
                  <a:ext uri="{FF2B5EF4-FFF2-40B4-BE49-F238E27FC236}">
                    <a16:creationId xmlns:a16="http://schemas.microsoft.com/office/drawing/2014/main" id="{F7879993-DC2D-4A9A-B907-2F812046E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5" name="그림 304">
                <a:extLst>
                  <a:ext uri="{FF2B5EF4-FFF2-40B4-BE49-F238E27FC236}">
                    <a16:creationId xmlns:a16="http://schemas.microsoft.com/office/drawing/2014/main" id="{252893BD-DC68-4B0A-9E51-E8D821E911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6" name="그림 305">
                <a:extLst>
                  <a:ext uri="{FF2B5EF4-FFF2-40B4-BE49-F238E27FC236}">
                    <a16:creationId xmlns:a16="http://schemas.microsoft.com/office/drawing/2014/main" id="{3822EC51-AFBA-4951-B871-B8E9D71A0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F4043A8E-3864-4140-A820-3218D1424F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8" name="그림 307">
                <a:extLst>
                  <a:ext uri="{FF2B5EF4-FFF2-40B4-BE49-F238E27FC236}">
                    <a16:creationId xmlns:a16="http://schemas.microsoft.com/office/drawing/2014/main" id="{F4C92AFC-8480-4748-87E0-E882A1A258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09" name="그림 308">
                <a:extLst>
                  <a:ext uri="{FF2B5EF4-FFF2-40B4-BE49-F238E27FC236}">
                    <a16:creationId xmlns:a16="http://schemas.microsoft.com/office/drawing/2014/main" id="{98FAD648-B99B-4161-A9CB-1B0BE70DC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0" name="그림 309">
                <a:extLst>
                  <a:ext uri="{FF2B5EF4-FFF2-40B4-BE49-F238E27FC236}">
                    <a16:creationId xmlns:a16="http://schemas.microsoft.com/office/drawing/2014/main" id="{314C9A7B-FC3B-4B35-9F52-19E037D811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1" name="그림 310">
                <a:extLst>
                  <a:ext uri="{FF2B5EF4-FFF2-40B4-BE49-F238E27FC236}">
                    <a16:creationId xmlns:a16="http://schemas.microsoft.com/office/drawing/2014/main" id="{8797C150-430B-40D3-803A-EBBA3FB217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2" name="그림 311">
                <a:extLst>
                  <a:ext uri="{FF2B5EF4-FFF2-40B4-BE49-F238E27FC236}">
                    <a16:creationId xmlns:a16="http://schemas.microsoft.com/office/drawing/2014/main" id="{3695A450-1C0C-403F-9916-F41058BEA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C8053613-B26D-4082-97DF-AF9C572DD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4" name="그림 313">
                <a:extLst>
                  <a:ext uri="{FF2B5EF4-FFF2-40B4-BE49-F238E27FC236}">
                    <a16:creationId xmlns:a16="http://schemas.microsoft.com/office/drawing/2014/main" id="{2EC65DD6-03E7-4A51-B1E7-8C5D384FDC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5" name="그림 314">
                <a:extLst>
                  <a:ext uri="{FF2B5EF4-FFF2-40B4-BE49-F238E27FC236}">
                    <a16:creationId xmlns:a16="http://schemas.microsoft.com/office/drawing/2014/main" id="{A6B31742-6F6F-4630-A622-E073E592A1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6" name="그림 315">
                <a:extLst>
                  <a:ext uri="{FF2B5EF4-FFF2-40B4-BE49-F238E27FC236}">
                    <a16:creationId xmlns:a16="http://schemas.microsoft.com/office/drawing/2014/main" id="{8A6E2783-F5DC-4610-879E-D2FB142828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7" name="그림 316">
                <a:extLst>
                  <a:ext uri="{FF2B5EF4-FFF2-40B4-BE49-F238E27FC236}">
                    <a16:creationId xmlns:a16="http://schemas.microsoft.com/office/drawing/2014/main" id="{E10C6400-48DA-476B-963B-25CF7F219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8" name="그림 317">
                <a:extLst>
                  <a:ext uri="{FF2B5EF4-FFF2-40B4-BE49-F238E27FC236}">
                    <a16:creationId xmlns:a16="http://schemas.microsoft.com/office/drawing/2014/main" id="{7540EA36-CB79-4703-B102-EC7470872A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E5E32CEB-8042-4D84-9C00-387D10B72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0" name="그림 319">
                <a:extLst>
                  <a:ext uri="{FF2B5EF4-FFF2-40B4-BE49-F238E27FC236}">
                    <a16:creationId xmlns:a16="http://schemas.microsoft.com/office/drawing/2014/main" id="{75AF5A68-58C5-4379-B1D1-B2F480D48B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1" name="그림 320">
                <a:extLst>
                  <a:ext uri="{FF2B5EF4-FFF2-40B4-BE49-F238E27FC236}">
                    <a16:creationId xmlns:a16="http://schemas.microsoft.com/office/drawing/2014/main" id="{EF54459C-7776-4672-A567-FFD988906E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7AAEA7E-227C-4FF4-BB0A-11A39B747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3" name="그림 322">
                <a:extLst>
                  <a:ext uri="{FF2B5EF4-FFF2-40B4-BE49-F238E27FC236}">
                    <a16:creationId xmlns:a16="http://schemas.microsoft.com/office/drawing/2014/main" id="{CAA537B8-F47D-42F3-A198-AE8CEF62F0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4" name="그림 323">
                <a:extLst>
                  <a:ext uri="{FF2B5EF4-FFF2-40B4-BE49-F238E27FC236}">
                    <a16:creationId xmlns:a16="http://schemas.microsoft.com/office/drawing/2014/main" id="{EC5A3962-C033-4091-A7BB-3C1074258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DF6155EF-C91E-4CE8-8A3A-8E1D7908B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601673"/>
                <a:ext cx="500335" cy="503783"/>
              </a:xfrm>
              <a:prstGeom prst="rect">
                <a:avLst/>
              </a:prstGeom>
            </p:spPr>
          </p:pic>
        </p:grpSp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C2102249-61AE-44DC-AD0E-C7520075B5ED}"/>
                </a:ext>
              </a:extLst>
            </p:cNvPr>
            <p:cNvSpPr/>
            <p:nvPr/>
          </p:nvSpPr>
          <p:spPr>
            <a:xfrm>
              <a:off x="995422" y="1239190"/>
              <a:ext cx="4277459" cy="775072"/>
            </a:xfrm>
            <a:prstGeom prst="roundRect">
              <a:avLst>
                <a:gd name="adj" fmla="val 433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8" name="그림 257">
              <a:extLst>
                <a:ext uri="{FF2B5EF4-FFF2-40B4-BE49-F238E27FC236}">
                  <a16:creationId xmlns:a16="http://schemas.microsoft.com/office/drawing/2014/main" id="{E049048C-918D-4394-BA06-1AD6FDD99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2121" y1="23444" x2="12121" y2="23444"/>
                          <a14:foregroundMark x1="25379" y1="32573" x2="25379" y2="32573"/>
                          <a14:foregroundMark x1="32386" y1="33402" x2="32386" y2="33402"/>
                          <a14:foregroundMark x1="27652" y1="38589" x2="27652" y2="38589"/>
                          <a14:foregroundMark x1="25568" y1="41701" x2="25568" y2="41701"/>
                          <a14:foregroundMark x1="33333" y1="39627" x2="33333" y2="39627"/>
                          <a14:foregroundMark x1="36364" y1="36100" x2="41288" y2="40041"/>
                          <a14:foregroundMark x1="40530" y1="32780" x2="43371" y2="35270"/>
                          <a14:foregroundMark x1="39394" y1="32158" x2="31818" y2="40871"/>
                          <a14:foregroundMark x1="31818" y1="40871" x2="37879" y2="50000"/>
                          <a14:foregroundMark x1="37879" y1="50000" x2="49811" y2="45436"/>
                          <a14:foregroundMark x1="49811" y1="45436" x2="56250" y2="36307"/>
                          <a14:foregroundMark x1="56250" y1="36307" x2="45265" y2="31743"/>
                          <a14:foregroundMark x1="45265" y1="31743" x2="37121" y2="35062"/>
                          <a14:foregroundMark x1="40720" y1="62033" x2="62689" y2="53320"/>
                          <a14:foregroundMark x1="62689" y1="53320" x2="71023" y2="41909"/>
                          <a14:foregroundMark x1="71023" y1="41909" x2="73295" y2="35685"/>
                          <a14:foregroundMark x1="75189" y1="35270" x2="75379" y2="47095"/>
                          <a14:foregroundMark x1="75379" y1="47095" x2="71970" y2="57676"/>
                          <a14:foregroundMark x1="71970" y1="57676" x2="61364" y2="62033"/>
                          <a14:foregroundMark x1="61364" y1="62033" x2="26136" y2="61618"/>
                          <a14:foregroundMark x1="25000" y1="68880" x2="25000" y2="32780"/>
                          <a14:foregroundMark x1="25000" y1="32780" x2="43182" y2="26971"/>
                          <a14:foregroundMark x1="43182" y1="26971" x2="61553" y2="28216"/>
                          <a14:foregroundMark x1="26136" y1="28423" x2="22538" y2="48340"/>
                          <a14:foregroundMark x1="81250" y1="33195" x2="78030" y2="56017"/>
                          <a14:foregroundMark x1="78030" y1="56017" x2="77841" y2="56639"/>
                          <a14:backgroundMark x1="14205" y1="26971" x2="13447" y2="30913"/>
                          <a14:backgroundMark x1="13826" y1="25934" x2="13447" y2="30083"/>
                          <a14:backgroundMark x1="14015" y1="24896" x2="12689" y2="342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13122" y="1129625"/>
              <a:ext cx="1218212" cy="1034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5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00292-80DE-4502-BB69-D3CEA56DE74C}"/>
              </a:ext>
            </a:extLst>
          </p:cNvPr>
          <p:cNvSpPr/>
          <p:nvPr/>
        </p:nvSpPr>
        <p:spPr>
          <a:xfrm>
            <a:off x="1710159" y="1417043"/>
            <a:ext cx="5723681" cy="69533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6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숫자가 매치가 안되니까 흐름이 자꾸 </a:t>
            </a:r>
            <a:r>
              <a:rPr lang="ko-KR" altLang="en-US" sz="16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끊기잖아</a:t>
            </a:r>
            <a:r>
              <a:rPr lang="en-US" altLang="ko-KR" sz="16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6B055-8B36-4CBE-81A0-1B289F56C819}"/>
              </a:ext>
            </a:extLst>
          </p:cNvPr>
          <p:cNvSpPr txBox="1"/>
          <p:nvPr/>
        </p:nvSpPr>
        <p:spPr>
          <a:xfrm>
            <a:off x="607616" y="3155716"/>
            <a:ext cx="7928774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색과 지뢰 개수를 어떻게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매치시키면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직관적으로 이해하기 쉬울까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342900" indent="-342900" algn="ctr">
              <a:lnSpc>
                <a:spcPct val="250000"/>
              </a:lnSpc>
              <a:buFont typeface="+mj-lt"/>
              <a:buAutoNum type="arabicPeriod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진행하는 기본적인 규칙인 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마주한 주변 칸에 있는 지뢰 개수를 숫자로 알려준다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.’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아예 바꿔볼까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768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00292-80DE-4502-BB69-D3CEA56DE74C}"/>
              </a:ext>
            </a:extLst>
          </p:cNvPr>
          <p:cNvSpPr/>
          <p:nvPr/>
        </p:nvSpPr>
        <p:spPr>
          <a:xfrm>
            <a:off x="341275" y="1417043"/>
            <a:ext cx="4171949" cy="8573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숫자가 매치가 안되니까 흐름이 자꾸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끊기잖아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30ACA-F29C-4CFF-B6A0-52FE110FEDF1}"/>
              </a:ext>
            </a:extLst>
          </p:cNvPr>
          <p:cNvSpPr/>
          <p:nvPr/>
        </p:nvSpPr>
        <p:spPr>
          <a:xfrm>
            <a:off x="4623242" y="1417043"/>
            <a:ext cx="4052232" cy="85738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609600" lvl="0" indent="-3429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모양을 삼각형으로 설정해 주변 지뢰의 개수를 줄인다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54F15-E402-4162-AFFD-1CD9B4BC34AB}"/>
              </a:ext>
            </a:extLst>
          </p:cNvPr>
          <p:cNvSpPr txBox="1"/>
          <p:nvPr/>
        </p:nvSpPr>
        <p:spPr>
          <a:xfrm>
            <a:off x="4792621" y="4272236"/>
            <a:ext cx="37263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지뢰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노랑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주변 지뢰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지뢰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DFD994C-49A7-460F-B0D3-2C7B51B37BEB}"/>
              </a:ext>
            </a:extLst>
          </p:cNvPr>
          <p:cNvSpPr/>
          <p:nvPr/>
        </p:nvSpPr>
        <p:spPr>
          <a:xfrm>
            <a:off x="1406675" y="3675038"/>
            <a:ext cx="1111170" cy="952018"/>
          </a:xfrm>
          <a:prstGeom prst="triangle">
            <a:avLst/>
          </a:prstGeom>
          <a:solidFill>
            <a:srgbClr val="FF4B4B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8DAC31E-82F5-4633-BD52-5F493316AEBB}"/>
              </a:ext>
            </a:extLst>
          </p:cNvPr>
          <p:cNvSpPr/>
          <p:nvPr/>
        </p:nvSpPr>
        <p:spPr>
          <a:xfrm rot="3640072">
            <a:off x="2214144" y="3464250"/>
            <a:ext cx="1111170" cy="95201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32059D3-50B6-453C-9A27-E482F4949B82}"/>
              </a:ext>
            </a:extLst>
          </p:cNvPr>
          <p:cNvSpPr/>
          <p:nvPr/>
        </p:nvSpPr>
        <p:spPr>
          <a:xfrm rot="3618224">
            <a:off x="1534330" y="4523039"/>
            <a:ext cx="1111170" cy="95201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6C69CC6-6C8B-4329-B2F3-4340026BA704}"/>
              </a:ext>
            </a:extLst>
          </p:cNvPr>
          <p:cNvSpPr/>
          <p:nvPr/>
        </p:nvSpPr>
        <p:spPr>
          <a:xfrm rot="3655887">
            <a:off x="840641" y="3428404"/>
            <a:ext cx="1111170" cy="95201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6478026-B95D-40D0-ACB3-A2A2892E1099}"/>
              </a:ext>
            </a:extLst>
          </p:cNvPr>
          <p:cNvSpPr/>
          <p:nvPr/>
        </p:nvSpPr>
        <p:spPr>
          <a:xfrm>
            <a:off x="2071007" y="4787284"/>
            <a:ext cx="1111170" cy="95201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A39F9C6-BBDA-49A6-947F-3AA9B286F5C6}"/>
              </a:ext>
            </a:extLst>
          </p:cNvPr>
          <p:cNvSpPr/>
          <p:nvPr/>
        </p:nvSpPr>
        <p:spPr>
          <a:xfrm>
            <a:off x="2726972" y="3748404"/>
            <a:ext cx="1111170" cy="95201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413B2D6F-84AB-4BE1-8FD3-5C97BC2B8EDA}"/>
              </a:ext>
            </a:extLst>
          </p:cNvPr>
          <p:cNvSpPr/>
          <p:nvPr/>
        </p:nvSpPr>
        <p:spPr>
          <a:xfrm rot="3618224">
            <a:off x="2876229" y="4573363"/>
            <a:ext cx="1111170" cy="952018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662F84E-4300-4167-95AD-8F3026FF549B}"/>
              </a:ext>
            </a:extLst>
          </p:cNvPr>
          <p:cNvSpPr/>
          <p:nvPr/>
        </p:nvSpPr>
        <p:spPr>
          <a:xfrm>
            <a:off x="681203" y="4776374"/>
            <a:ext cx="1111170" cy="95201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CCF1996-D2F7-4DDB-9370-5137BD76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0000" l="6294" r="90210">
                        <a14:foregroundMark x1="90210" y1="48571" x2="90210" y2="48571"/>
                        <a14:foregroundMark x1="49650" y1="90714" x2="49650" y2="90714"/>
                        <a14:foregroundMark x1="7692" y1="49286" x2="7692" y2="49286"/>
                        <a14:foregroundMark x1="51748" y1="11429" x2="51748" y2="11429"/>
                        <a14:foregroundMark x1="53147" y1="10714" x2="52448" y2="12143"/>
                        <a14:foregroundMark x1="49650" y1="7143" x2="49650" y2="7143"/>
                        <a14:backgroundMark x1="54545" y1="10000" x2="54545" y2="10000"/>
                        <a14:backgroundMark x1="54545" y1="7143" x2="55245" y2="8571"/>
                        <a14:backgroundMark x1="53147" y1="12143" x2="53147" y2="12143"/>
                        <a14:backgroundMark x1="52448" y1="10714" x2="52448" y2="10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045" y="3792846"/>
            <a:ext cx="431486" cy="4256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6691BE0-7F25-4D0B-8331-5E17E41B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0000" l="6294" r="90210">
                        <a14:foregroundMark x1="90210" y1="48571" x2="90210" y2="48571"/>
                        <a14:foregroundMark x1="49650" y1="90714" x2="49650" y2="90714"/>
                        <a14:foregroundMark x1="7692" y1="49286" x2="7692" y2="49286"/>
                        <a14:foregroundMark x1="51748" y1="11429" x2="51748" y2="11429"/>
                        <a14:foregroundMark x1="53147" y1="10714" x2="52448" y2="12143"/>
                        <a14:foregroundMark x1="49650" y1="7143" x2="49650" y2="7143"/>
                        <a14:backgroundMark x1="54545" y1="10000" x2="54545" y2="10000"/>
                        <a14:backgroundMark x1="54545" y1="7143" x2="55245" y2="8571"/>
                        <a14:backgroundMark x1="53147" y1="12143" x2="53147" y2="12143"/>
                        <a14:backgroundMark x1="52448" y1="10714" x2="52448" y2="10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564" y="3801708"/>
            <a:ext cx="431486" cy="4256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CA45FE0-82FE-40F1-B268-8150A1FF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0000" l="6294" r="90210">
                        <a14:foregroundMark x1="90210" y1="48571" x2="90210" y2="48571"/>
                        <a14:foregroundMark x1="49650" y1="90714" x2="49650" y2="90714"/>
                        <a14:foregroundMark x1="7692" y1="49286" x2="7692" y2="49286"/>
                        <a14:foregroundMark x1="51748" y1="11429" x2="51748" y2="11429"/>
                        <a14:foregroundMark x1="53147" y1="10714" x2="52448" y2="12143"/>
                        <a14:foregroundMark x1="49650" y1="7143" x2="49650" y2="7143"/>
                        <a14:backgroundMark x1="54545" y1="10000" x2="54545" y2="10000"/>
                        <a14:backgroundMark x1="54545" y1="7143" x2="55245" y2="8571"/>
                        <a14:backgroundMark x1="53147" y1="12143" x2="53147" y2="12143"/>
                        <a14:backgroundMark x1="52448" y1="10714" x2="52448" y2="10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8153" y="4860805"/>
            <a:ext cx="431486" cy="425603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77FF322-379D-405A-B30E-8ACEEFA16DCE}"/>
              </a:ext>
            </a:extLst>
          </p:cNvPr>
          <p:cNvSpPr/>
          <p:nvPr/>
        </p:nvSpPr>
        <p:spPr>
          <a:xfrm>
            <a:off x="3433126" y="4836213"/>
            <a:ext cx="1111170" cy="95201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6247A6-D1DE-4803-8170-EA5A8FD3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0000" l="6294" r="90210">
                        <a14:foregroundMark x1="90210" y1="48571" x2="90210" y2="48571"/>
                        <a14:foregroundMark x1="49650" y1="90714" x2="49650" y2="90714"/>
                        <a14:foregroundMark x1="7692" y1="49286" x2="7692" y2="49286"/>
                        <a14:foregroundMark x1="51748" y1="11429" x2="51748" y2="11429"/>
                        <a14:foregroundMark x1="53147" y1="10714" x2="52448" y2="12143"/>
                        <a14:foregroundMark x1="49650" y1="7143" x2="49650" y2="7143"/>
                        <a14:backgroundMark x1="54545" y1="10000" x2="54545" y2="10000"/>
                        <a14:backgroundMark x1="54545" y1="7143" x2="55245" y2="8571"/>
                        <a14:backgroundMark x1="53147" y1="12143" x2="53147" y2="12143"/>
                        <a14:backgroundMark x1="52448" y1="10714" x2="52448" y2="10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942" y="5252383"/>
            <a:ext cx="431486" cy="4256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40CCF9D-DDED-4DE2-9F57-5A51B1BA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0000" l="6294" r="90210">
                        <a14:foregroundMark x1="90210" y1="48571" x2="90210" y2="48571"/>
                        <a14:foregroundMark x1="49650" y1="90714" x2="49650" y2="90714"/>
                        <a14:foregroundMark x1="7692" y1="49286" x2="7692" y2="49286"/>
                        <a14:foregroundMark x1="51748" y1="11429" x2="51748" y2="11429"/>
                        <a14:foregroundMark x1="53147" y1="10714" x2="52448" y2="12143"/>
                        <a14:foregroundMark x1="49650" y1="7143" x2="49650" y2="7143"/>
                        <a14:backgroundMark x1="54545" y1="10000" x2="54545" y2="10000"/>
                        <a14:backgroundMark x1="54545" y1="7143" x2="55245" y2="8571"/>
                        <a14:backgroundMark x1="53147" y1="12143" x2="53147" y2="12143"/>
                        <a14:backgroundMark x1="52448" y1="10714" x2="52448" y2="10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6041" y="4157973"/>
            <a:ext cx="431486" cy="4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53983E-0A35-4D30-BB63-EBBBE3A01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00292-80DE-4502-BB69-D3CEA56DE74C}"/>
              </a:ext>
            </a:extLst>
          </p:cNvPr>
          <p:cNvSpPr/>
          <p:nvPr/>
        </p:nvSpPr>
        <p:spPr>
          <a:xfrm>
            <a:off x="341275" y="1417043"/>
            <a:ext cx="4171949" cy="70311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숫자가 매치가 안되니까 흐름이 자꾸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끊기잖아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30ACA-F29C-4CFF-B6A0-52FE110FEDF1}"/>
              </a:ext>
            </a:extLst>
          </p:cNvPr>
          <p:cNvSpPr/>
          <p:nvPr/>
        </p:nvSpPr>
        <p:spPr>
          <a:xfrm>
            <a:off x="4623242" y="1417042"/>
            <a:ext cx="4052232" cy="15111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609600" lvl="0" indent="-342900">
              <a:lnSpc>
                <a:spcPct val="150000"/>
              </a:lnSpc>
              <a:buFont typeface="+mj-ea"/>
              <a:buAutoNum type="circleNumDbPlain" startAt="2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기본 룰 변경</a:t>
            </a:r>
            <a:b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애초에 숫자를 이용하는 게임이 아닌</a:t>
            </a:r>
            <a:b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색을 이용하는 게임으로 규칙을 바꾼다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D2B449-E29B-46A9-BEA0-8F4F84EB0A23}"/>
              </a:ext>
            </a:extLst>
          </p:cNvPr>
          <p:cNvSpPr/>
          <p:nvPr/>
        </p:nvSpPr>
        <p:spPr>
          <a:xfrm>
            <a:off x="341274" y="2229452"/>
            <a:ext cx="4171949" cy="702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지뢰찾기도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결국 찍어야 하는 상황이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있단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말이지</a:t>
            </a: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3AE283-AA76-4A02-A6EB-AA2F4A583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26" r="65732"/>
          <a:stretch/>
        </p:blipFill>
        <p:spPr>
          <a:xfrm>
            <a:off x="303753" y="3577115"/>
            <a:ext cx="2910150" cy="2618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E486A-2BF3-4CD6-B49A-2CA0FE3628A9}"/>
              </a:ext>
            </a:extLst>
          </p:cNvPr>
          <p:cNvSpPr txBox="1"/>
          <p:nvPr/>
        </p:nvSpPr>
        <p:spPr>
          <a:xfrm>
            <a:off x="3154103" y="4111028"/>
            <a:ext cx="451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약간의 논리만 작용하고 아예 운에 맞기는 벌칙 게임으로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52B2CA-73BA-4970-B0D9-9036F515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04521"/>
              </p:ext>
            </p:extLst>
          </p:nvPr>
        </p:nvGraphicFramePr>
        <p:xfrm>
          <a:off x="3154104" y="4508879"/>
          <a:ext cx="5521371" cy="1686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7035">
                  <a:extLst>
                    <a:ext uri="{9D8B030D-6E8A-4147-A177-3AD203B41FA5}">
                      <a16:colId xmlns:a16="http://schemas.microsoft.com/office/drawing/2014/main" val="3522897037"/>
                    </a:ext>
                  </a:extLst>
                </a:gridCol>
                <a:gridCol w="1156084">
                  <a:extLst>
                    <a:ext uri="{9D8B030D-6E8A-4147-A177-3AD203B41FA5}">
                      <a16:colId xmlns:a16="http://schemas.microsoft.com/office/drawing/2014/main" val="2969992695"/>
                    </a:ext>
                  </a:extLst>
                </a:gridCol>
                <a:gridCol w="1156084">
                  <a:extLst>
                    <a:ext uri="{9D8B030D-6E8A-4147-A177-3AD203B41FA5}">
                      <a16:colId xmlns:a16="http://schemas.microsoft.com/office/drawing/2014/main" val="3179446449"/>
                    </a:ext>
                  </a:extLst>
                </a:gridCol>
                <a:gridCol w="1156084">
                  <a:extLst>
                    <a:ext uri="{9D8B030D-6E8A-4147-A177-3AD203B41FA5}">
                      <a16:colId xmlns:a16="http://schemas.microsoft.com/office/drawing/2014/main" val="3099033685"/>
                    </a:ext>
                  </a:extLst>
                </a:gridCol>
                <a:gridCol w="1156084">
                  <a:extLst>
                    <a:ext uri="{9D8B030D-6E8A-4147-A177-3AD203B41FA5}">
                      <a16:colId xmlns:a16="http://schemas.microsoft.com/office/drawing/2014/main" val="138906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1~2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3~4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5~6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7~8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0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1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초록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파랑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노랑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빨강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99305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B9C6F3CA-BB43-4425-92E3-D0C44A5A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9" t="65060" r="76898" b="25109"/>
          <a:stretch/>
        </p:blipFill>
        <p:spPr>
          <a:xfrm>
            <a:off x="5566439" y="5532146"/>
            <a:ext cx="466142" cy="5652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417642-70C2-49DE-A08D-87D0D638A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9" t="56468" r="77092" b="34463"/>
          <a:stretch/>
        </p:blipFill>
        <p:spPr>
          <a:xfrm>
            <a:off x="6731744" y="5531544"/>
            <a:ext cx="484822" cy="5652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25469A3-335F-4533-A4FC-27026AADD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5" t="84776" r="84548" b="5910"/>
          <a:stretch/>
        </p:blipFill>
        <p:spPr>
          <a:xfrm>
            <a:off x="7897049" y="5531544"/>
            <a:ext cx="478756" cy="565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CB146CC-593D-497A-A95E-F6A333098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2" t="65719" r="84584" b="25485"/>
          <a:stretch/>
        </p:blipFill>
        <p:spPr>
          <a:xfrm>
            <a:off x="4379208" y="5532748"/>
            <a:ext cx="488068" cy="5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A2C8-74A1-44D5-A0AF-61DE8F84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89" y="3207645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오프라인 </a:t>
            </a:r>
            <a:r>
              <a:rPr lang="ko-KR" alt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지뢰찾기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172A1-46AF-4E32-970A-5FFD1826F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10934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604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822B99-E97E-49BC-B93B-852777C307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하드웨어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00C2F-783A-468D-B98A-2CC6EB81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6" y="1153862"/>
            <a:ext cx="8299048" cy="4402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E25E488-1F1D-4FD0-9B5E-9AB278DD041A}"/>
              </a:ext>
            </a:extLst>
          </p:cNvPr>
          <p:cNvSpPr/>
          <p:nvPr/>
        </p:nvSpPr>
        <p:spPr>
          <a:xfrm>
            <a:off x="459765" y="5883759"/>
            <a:ext cx="663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https://www.youtube.com/watch?v=3rQqD_i6qQE&amp;app=desktop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7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4B1B8-BAE7-44B2-BF38-F4F4DAC2FE62}"/>
              </a:ext>
            </a:extLst>
          </p:cNvPr>
          <p:cNvSpPr txBox="1"/>
          <p:nvPr/>
        </p:nvSpPr>
        <p:spPr>
          <a:xfrm>
            <a:off x="2096464" y="2767280"/>
            <a:ext cx="4951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480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1BFDEC-BDC4-4708-AB34-0E546462C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33F12-CD14-494E-841C-927BCF2F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8" y="871149"/>
            <a:ext cx="4108912" cy="5849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2277E1-C05D-4040-B535-DF735AB5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71149"/>
            <a:ext cx="4159360" cy="58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A49549-505F-4488-8D57-5F3A4E820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67804-32F0-4AB6-A0EE-05F872D0F148}"/>
              </a:ext>
            </a:extLst>
          </p:cNvPr>
          <p:cNvSpPr/>
          <p:nvPr/>
        </p:nvSpPr>
        <p:spPr>
          <a:xfrm>
            <a:off x="457200" y="1048655"/>
            <a:ext cx="8229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액터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노박구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( 23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세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남자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대학생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게임을 좋아하지만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지뢰찾기를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해 본 적이 없음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indent="40767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곽철용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( 45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세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남자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사업가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/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노박구의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외삼촌이자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실력자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) </a:t>
            </a:r>
          </a:p>
          <a:p>
            <a:pPr indent="407670" latinLnBrk="1">
              <a:lnSpc>
                <a:spcPct val="70000"/>
              </a:lnSpc>
              <a:spcAft>
                <a:spcPts val="800"/>
              </a:spcAft>
            </a:pP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2019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년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7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월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26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일 무더운 여름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외삼촌 철용과 서울월드컵경기장에서 열리는 축구경기를 보기로 한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에어컨이 빵빵 나오는 이마트 게임센터에서 철용을 기다리고 있었다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기다리다 심심해진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여러 게임기를 둘러보다가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지뢰찾기를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발견한다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'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지뢰찾기가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오프라인으로도 있었어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?’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‘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기본 룰은 온라인이랑 똑같다고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써있긴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한데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난 온라인도 안 해봤는 걸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?’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하지만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살면서 주저해본 적이 없기 때문에 바로 체험용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게임기로 들고 와 게임을 시작한다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뒷일을 별로 생각하지 않는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아무 칸이나 하나 눌러본다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주변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칸이 눌린 상태가 되었지만 아직도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게임이 이해가 안 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이번에는 멀리 떨어진 다른 칸을 눌러보지만 지뢰를 클릭해 게임오버를 당한다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‘</a:t>
            </a:r>
            <a:r>
              <a:rPr lang="ko-KR" altLang="ko-KR" sz="1600" u="sng" kern="1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뭐야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, </a:t>
            </a:r>
            <a:r>
              <a:rPr lang="ko-KR" altLang="ko-KR" sz="1600" u="sng" kern="1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뭔지도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모르겠는데 한 번 실수하면 바로 </a:t>
            </a:r>
            <a:r>
              <a:rPr lang="ko-KR" altLang="ko-KR" sz="1600" u="sng" kern="1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끝이잖아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?’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게임을 몇 번 더 해보지만 계속해서 얼마 못 가 게임오버를 당한다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6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A49549-505F-4488-8D57-5F3A4E820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67804-32F0-4AB6-A0EE-05F872D0F148}"/>
              </a:ext>
            </a:extLst>
          </p:cNvPr>
          <p:cNvSpPr/>
          <p:nvPr/>
        </p:nvSpPr>
        <p:spPr>
          <a:xfrm>
            <a:off x="509286" y="1218148"/>
            <a:ext cx="817172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뭐야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 어떻게 지뢰를 찾으라는 거야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!?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힌트라도 주지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박구야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삼촌 왔다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뭐야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 외삼촌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오셨어요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지뢰찾기가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오프라인으로 나왔나 봐요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참고로 내가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지뢰찾기를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열일곱에 시작을 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나이 때 이거를 시작한 애들이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 알았어요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고수신가보네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어떻게 하는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거에요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u="sng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지뢰찾기가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튜토리얼 같은 게 없지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삼촌이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알려줄테니까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잘 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왕년에 오락에 빠져 살던 적이 있었던 철용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조카에게 설명도 해주면서 쉽게 게임을 클리어한다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굳이 이걸 오프라인으로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만들었어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심지어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숫자가 불빛으로 여기저기 불그죽죽하게 </a:t>
            </a:r>
            <a:r>
              <a:rPr lang="ko-KR" altLang="ko-KR" sz="1600" u="sng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켜져있으니까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눈도 아프고 어지러운데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이거 누를 때 터치감이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찰져서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좋은 거 같은데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그니까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컴퓨터로 하는 거랑 차이점이 그거 밖에 </a:t>
            </a:r>
            <a:r>
              <a:rPr lang="ko-KR" altLang="ko-KR" sz="1600" u="sng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없잖아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나한테는 너무 쉬워서 재미도 없다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어렵게는 못 하나</a:t>
            </a:r>
            <a:r>
              <a:rPr lang="en-US" altLang="ko-KR" sz="1600" u="sng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박구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삼촌 불만이 참 많으시네요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어떻게 하는지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알겠어요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해볼게요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2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37DC70-8169-4440-BA38-7C589CDE42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519BD3-C15D-4D24-A3CF-7A8E74F3019D}"/>
              </a:ext>
            </a:extLst>
          </p:cNvPr>
          <p:cNvSpPr/>
          <p:nvPr/>
        </p:nvSpPr>
        <p:spPr>
          <a:xfrm>
            <a:off x="520860" y="1048280"/>
            <a:ext cx="8102279" cy="550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철용에게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지뢰찾기를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하는 방법을 배운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이제 무난하게 게임을 진행할 수 있게 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하지만 게임 클리어까지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2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개의 빈칸만을 남기고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당황한다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엥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여기선 대체 어디에 지뢰가 있어요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??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흠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.. </a:t>
            </a:r>
            <a:r>
              <a:rPr lang="ko-KR" altLang="ko-KR" sz="1600" u="sng" kern="1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지뢰찾기도</a:t>
            </a:r>
            <a:r>
              <a:rPr lang="ko-KR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결국 찍어야 하는 상황이 있단 말이지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.</a:t>
            </a:r>
            <a:r>
              <a:rPr lang="en-US" altLang="ko-KR" sz="1600" u="sng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..</a:t>
            </a:r>
            <a:r>
              <a:rPr lang="en-US" altLang="ko-KR" sz="1600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좋아 왼쪽이다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게임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오버네요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거의 다 깼는데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..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뭐에요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외삼촌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왼쪽이라면서요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묻고 다시 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오기가 생겨버린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다시 게임을 시작한다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이번에는 꼭 클리어하겠다는 다짐을 하고 신중하게 게임을 진행하던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아까와는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 달리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게임을 술술 진행한다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그러나 정신없이 게임을 하는 동안 시간이 많이 흘렀다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1270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아니 시간이 벌써 이렇게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됐어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야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빨리 가자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이번엔 무조건 깨는데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이미 늦은 거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아니에요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?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무슨 소리야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우리 형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축구하는거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봐야지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,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아쉬운데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…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: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이번엔 못 묻어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빨리 와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! 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아쉬움을 뒤로 한 채 철용과 축구경기장으로 향한다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경기장에 도착한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박구와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철용은 큰 기대를 가지고 경기를 관람한다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경기는 나름 재밌지만 그들이 보고싶었던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호날두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형은 단 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1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분도 뛰지 않는다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결국 그대로 경기는 끝나고 철용과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실망감만 안고 집으로 간다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철용은 비싸게 구매한 티켓인데 이게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뭐냐며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화를 내고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박구는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허탈함에 아까 했던 오프라인 </a:t>
            </a:r>
            <a:r>
              <a:rPr lang="ko-KR" altLang="ko-KR" sz="16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지뢰찾기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 게임이 생각난다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 </a:t>
            </a:r>
            <a:b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</a:b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'</a:t>
            </a:r>
            <a:r>
              <a:rPr lang="ko-KR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PHLBCE+AppleSDGothicNeo-Regular"/>
              </a:rPr>
              <a:t>이럴 줄 알았으면 그 게임이나 끝낼 걸</a:t>
            </a:r>
            <a:r>
              <a:rPr lang="en-US" altLang="ko-KR" sz="16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QYIBE+HelveticaNeue"/>
              </a:rPr>
              <a:t>..'</a:t>
            </a:r>
            <a:endParaRPr lang="ko-KR" altLang="ko-KR" sz="16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47C31-6E8A-42C9-86B2-14D658B77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4E6F5B-36FE-4A07-95A7-32970B12EF02}"/>
              </a:ext>
            </a:extLst>
          </p:cNvPr>
          <p:cNvSpPr/>
          <p:nvPr/>
        </p:nvSpPr>
        <p:spPr>
          <a:xfrm>
            <a:off x="4623242" y="1417043"/>
            <a:ext cx="4052232" cy="23810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모드 제작</a:t>
            </a:r>
            <a:endParaRPr lang="en-US" altLang="ko-KR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95300" lvl="0" indent="-2286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초기에 라이프 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목숨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개수를 설정할 수 있도록 해 라이프가 있는 한 지뢰를 클릭해도 게임이 끝나지 않도록 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95300" lvl="0" indent="-2286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아무것도 누르지 않는 채로 일정 시간이 지나면 불빛이 반짝거려 지뢰가 아닌 곳의 위치를 알려줄 수 있도록 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7BFC58-25B3-443D-9BD5-A06478714DB6}"/>
              </a:ext>
            </a:extLst>
          </p:cNvPr>
          <p:cNvSpPr/>
          <p:nvPr/>
        </p:nvSpPr>
        <p:spPr>
          <a:xfrm>
            <a:off x="344446" y="3150055"/>
            <a:ext cx="4171949" cy="64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lnSpc>
                <a:spcPct val="200000"/>
              </a:lnSpc>
              <a:tabLst>
                <a:tab pos="1162050" algn="l"/>
              </a:tabLst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지뢰찾기가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튜토리얼 같은 게 없지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BC10E8-C57E-402B-BD90-2A32E1E2D020}"/>
              </a:ext>
            </a:extLst>
          </p:cNvPr>
          <p:cNvSpPr/>
          <p:nvPr/>
        </p:nvSpPr>
        <p:spPr>
          <a:xfrm>
            <a:off x="341276" y="2283549"/>
            <a:ext cx="4171949" cy="64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lnSpc>
                <a:spcPct val="20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 어떻게 지뢰를 찾으라는 거야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힌트라도 주지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5CBE2-FBF6-4504-B4E3-8B254396AE75}"/>
              </a:ext>
            </a:extLst>
          </p:cNvPr>
          <p:cNvSpPr/>
          <p:nvPr/>
        </p:nvSpPr>
        <p:spPr>
          <a:xfrm>
            <a:off x="341276" y="1417043"/>
            <a:ext cx="4171949" cy="64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lnSpc>
                <a:spcPct val="200000"/>
              </a:lnSpc>
              <a:tabLst>
                <a:tab pos="1162050" algn="l"/>
              </a:tabLst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뭐야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뭔지도</a:t>
            </a: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모르겠는데 실수 한 번 하면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끝이잖아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5B501CB-36E9-482A-8CF9-8CBC2453F5A9}"/>
              </a:ext>
            </a:extLst>
          </p:cNvPr>
          <p:cNvGrpSpPr/>
          <p:nvPr/>
        </p:nvGrpSpPr>
        <p:grpSpPr>
          <a:xfrm>
            <a:off x="5806876" y="4973250"/>
            <a:ext cx="500335" cy="513943"/>
            <a:chOff x="8416723" y="4790685"/>
            <a:chExt cx="500335" cy="51394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08DDE9E-1012-4269-96C0-AAE88263D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416723" y="4800845"/>
              <a:ext cx="500335" cy="50378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EF8ADB-7D4F-4C4D-9C08-1A79A809BA84}"/>
                </a:ext>
              </a:extLst>
            </p:cNvPr>
            <p:cNvSpPr txBox="1"/>
            <p:nvPr/>
          </p:nvSpPr>
          <p:spPr>
            <a:xfrm>
              <a:off x="8506415" y="4790685"/>
              <a:ext cx="264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ADAF148-5CD2-49A5-9F5C-B0533C9A4C4C}"/>
              </a:ext>
            </a:extLst>
          </p:cNvPr>
          <p:cNvGrpSpPr/>
          <p:nvPr/>
        </p:nvGrpSpPr>
        <p:grpSpPr>
          <a:xfrm>
            <a:off x="6346852" y="5065113"/>
            <a:ext cx="500335" cy="422080"/>
            <a:chOff x="8956699" y="4882548"/>
            <a:chExt cx="500335" cy="422080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2408391-5F82-4DA4-87F9-B7BF2B573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7" name="사각형: 둥근 모서리 283">
              <a:extLst>
                <a:ext uri="{FF2B5EF4-FFF2-40B4-BE49-F238E27FC236}">
                  <a16:creationId xmlns:a16="http://schemas.microsoft.com/office/drawing/2014/main" id="{812FCA86-A161-4330-94AB-789305A9C8C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A47224F-4536-46DF-AECF-7E76FBB06769}"/>
              </a:ext>
            </a:extLst>
          </p:cNvPr>
          <p:cNvGrpSpPr/>
          <p:nvPr/>
        </p:nvGrpSpPr>
        <p:grpSpPr>
          <a:xfrm>
            <a:off x="6346852" y="4561330"/>
            <a:ext cx="500335" cy="422080"/>
            <a:chOff x="8956699" y="4298884"/>
            <a:chExt cx="500335" cy="50378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790FFAC-4AB3-4437-AC93-DE9DC5CF5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298884"/>
              <a:ext cx="500335" cy="503783"/>
            </a:xfrm>
            <a:prstGeom prst="rect">
              <a:avLst/>
            </a:prstGeom>
          </p:spPr>
        </p:pic>
        <p:sp>
          <p:nvSpPr>
            <p:cNvPr id="80" name="사각형: 둥근 모서리 283">
              <a:extLst>
                <a:ext uri="{FF2B5EF4-FFF2-40B4-BE49-F238E27FC236}">
                  <a16:creationId xmlns:a16="http://schemas.microsoft.com/office/drawing/2014/main" id="{36C66DF0-395B-4395-911A-B8E009723851}"/>
                </a:ext>
              </a:extLst>
            </p:cNvPr>
            <p:cNvSpPr/>
            <p:nvPr/>
          </p:nvSpPr>
          <p:spPr>
            <a:xfrm>
              <a:off x="9053830" y="4355873"/>
              <a:ext cx="313690" cy="264632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7145" y="48965"/>
                  </a:moveTo>
                  <a:cubicBezTo>
                    <a:pt x="17145" y="26169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lnTo>
                    <a:pt x="17145" y="489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DE3A67C4-B8EC-490B-BB77-97F92F130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266900" y="4983410"/>
            <a:ext cx="500335" cy="50378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B9FA93A-AD01-45BA-AA4A-F6113DC3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886828" y="4481449"/>
            <a:ext cx="500335" cy="50378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20ECACE-3535-4CFC-9084-AB288215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886828" y="4983410"/>
            <a:ext cx="500335" cy="50378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EE32E82-CF4D-4BD0-BAEE-8C691288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353395" y="5502134"/>
            <a:ext cx="500335" cy="503783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5662691-8732-4C11-8967-3B5DB3A05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893371" y="5502134"/>
            <a:ext cx="500335" cy="50378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F1A2B21-1FF3-4611-AF24-29A9BD16A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269608" y="5502134"/>
            <a:ext cx="500335" cy="50378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E46DE837-BF9D-4E4F-A22B-9300954C6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266900" y="4561330"/>
            <a:ext cx="500335" cy="422080"/>
          </a:xfrm>
          <a:prstGeom prst="rect">
            <a:avLst/>
          </a:prstGeom>
        </p:spPr>
      </p:pic>
      <p:sp>
        <p:nvSpPr>
          <p:cNvPr id="88" name="사각형: 둥근 모서리 283">
            <a:extLst>
              <a:ext uri="{FF2B5EF4-FFF2-40B4-BE49-F238E27FC236}">
                <a16:creationId xmlns:a16="http://schemas.microsoft.com/office/drawing/2014/main" id="{688DF44F-B568-4415-9566-C817D874BC57}"/>
              </a:ext>
            </a:extLst>
          </p:cNvPr>
          <p:cNvSpPr/>
          <p:nvPr/>
        </p:nvSpPr>
        <p:spPr>
          <a:xfrm>
            <a:off x="5359588" y="4610004"/>
            <a:ext cx="314960" cy="220256"/>
          </a:xfrm>
          <a:custGeom>
            <a:avLst/>
            <a:gdLst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81304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67969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699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0 w 322580"/>
              <a:gd name="connsiteY8" fmla="*/ 4699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5589 w 322580"/>
              <a:gd name="connsiteY2" fmla="*/ 3810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3684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17145 w 313055"/>
              <a:gd name="connsiteY0" fmla="*/ 50801 h 253366"/>
              <a:gd name="connsiteX1" fmla="*/ 58421 w 313055"/>
              <a:gd name="connsiteY1" fmla="*/ 0 h 253366"/>
              <a:gd name="connsiteX2" fmla="*/ 264159 w 313055"/>
              <a:gd name="connsiteY2" fmla="*/ 5715 h 253366"/>
              <a:gd name="connsiteX3" fmla="*/ 297815 w 313055"/>
              <a:gd name="connsiteY3" fmla="*/ 54611 h 253366"/>
              <a:gd name="connsiteX4" fmla="*/ 313055 w 313055"/>
              <a:gd name="connsiteY4" fmla="*/ 212090 h 253366"/>
              <a:gd name="connsiteX5" fmla="*/ 271779 w 313055"/>
              <a:gd name="connsiteY5" fmla="*/ 253366 h 253366"/>
              <a:gd name="connsiteX6" fmla="*/ 31751 w 313055"/>
              <a:gd name="connsiteY6" fmla="*/ 253366 h 253366"/>
              <a:gd name="connsiteX7" fmla="*/ 0 w 313055"/>
              <a:gd name="connsiteY7" fmla="*/ 213995 h 253366"/>
              <a:gd name="connsiteX8" fmla="*/ 17145 w 313055"/>
              <a:gd name="connsiteY8" fmla="*/ 50801 h 253366"/>
              <a:gd name="connsiteX0" fmla="*/ 17145 w 313055"/>
              <a:gd name="connsiteY0" fmla="*/ 50801 h 255271"/>
              <a:gd name="connsiteX1" fmla="*/ 58421 w 313055"/>
              <a:gd name="connsiteY1" fmla="*/ 0 h 255271"/>
              <a:gd name="connsiteX2" fmla="*/ 264159 w 313055"/>
              <a:gd name="connsiteY2" fmla="*/ 5715 h 255271"/>
              <a:gd name="connsiteX3" fmla="*/ 297815 w 313055"/>
              <a:gd name="connsiteY3" fmla="*/ 54611 h 255271"/>
              <a:gd name="connsiteX4" fmla="*/ 313055 w 313055"/>
              <a:gd name="connsiteY4" fmla="*/ 212090 h 255271"/>
              <a:gd name="connsiteX5" fmla="*/ 271779 w 313055"/>
              <a:gd name="connsiteY5" fmla="*/ 253366 h 255271"/>
              <a:gd name="connsiteX6" fmla="*/ 39371 w 313055"/>
              <a:gd name="connsiteY6" fmla="*/ 255271 h 255271"/>
              <a:gd name="connsiteX7" fmla="*/ 0 w 313055"/>
              <a:gd name="connsiteY7" fmla="*/ 213995 h 255271"/>
              <a:gd name="connsiteX8" fmla="*/ 17145 w 313055"/>
              <a:gd name="connsiteY8" fmla="*/ 50801 h 255271"/>
              <a:gd name="connsiteX0" fmla="*/ 17145 w 313055"/>
              <a:gd name="connsiteY0" fmla="*/ 48965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7145 w 313055"/>
              <a:gd name="connsiteY8" fmla="*/ 48965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55" h="253435">
                <a:moveTo>
                  <a:pt x="14569" y="54811"/>
                </a:moveTo>
                <a:cubicBezTo>
                  <a:pt x="11992" y="29093"/>
                  <a:pt x="43354" y="0"/>
                  <a:pt x="66150" y="0"/>
                </a:cubicBezTo>
                <a:lnTo>
                  <a:pt x="264159" y="3879"/>
                </a:lnTo>
                <a:cubicBezTo>
                  <a:pt x="286955" y="3879"/>
                  <a:pt x="297815" y="29979"/>
                  <a:pt x="297815" y="52775"/>
                </a:cubicBezTo>
                <a:lnTo>
                  <a:pt x="313055" y="210254"/>
                </a:lnTo>
                <a:cubicBezTo>
                  <a:pt x="313055" y="233050"/>
                  <a:pt x="294575" y="251530"/>
                  <a:pt x="271779" y="251530"/>
                </a:cubicBezTo>
                <a:lnTo>
                  <a:pt x="39371" y="253435"/>
                </a:lnTo>
                <a:cubicBezTo>
                  <a:pt x="16575" y="253435"/>
                  <a:pt x="0" y="234955"/>
                  <a:pt x="0" y="212159"/>
                </a:cubicBezTo>
                <a:cubicBezTo>
                  <a:pt x="5715" y="157761"/>
                  <a:pt x="8854" y="109209"/>
                  <a:pt x="14569" y="548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714967B-4CAB-4BBA-B92E-A96684805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806876" y="4481449"/>
            <a:ext cx="500335" cy="503783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AABC267A-3540-4341-8665-69F09EBD5CED}"/>
              </a:ext>
            </a:extLst>
          </p:cNvPr>
          <p:cNvGrpSpPr/>
          <p:nvPr/>
        </p:nvGrpSpPr>
        <p:grpSpPr>
          <a:xfrm>
            <a:off x="5806875" y="5583837"/>
            <a:ext cx="500335" cy="422080"/>
            <a:chOff x="7876747" y="4353331"/>
            <a:chExt cx="500335" cy="422080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697ECF25-B767-47FC-8BF0-AEBC7518F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876747" y="4353331"/>
              <a:ext cx="500335" cy="422080"/>
            </a:xfrm>
            <a:prstGeom prst="rect">
              <a:avLst/>
            </a:prstGeom>
          </p:spPr>
        </p:pic>
        <p:sp>
          <p:nvSpPr>
            <p:cNvPr id="92" name="사각형: 둥근 모서리 283">
              <a:extLst>
                <a:ext uri="{FF2B5EF4-FFF2-40B4-BE49-F238E27FC236}">
                  <a16:creationId xmlns:a16="http://schemas.microsoft.com/office/drawing/2014/main" id="{976E5F74-307B-41C6-A7A2-4B65FD7C0205}"/>
                </a:ext>
              </a:extLst>
            </p:cNvPr>
            <p:cNvSpPr/>
            <p:nvPr/>
          </p:nvSpPr>
          <p:spPr>
            <a:xfrm>
              <a:off x="7969435" y="4402005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C67AAB1-85A9-4C96-8DDC-CC3076430A89}"/>
              </a:ext>
            </a:extLst>
          </p:cNvPr>
          <p:cNvGrpSpPr/>
          <p:nvPr/>
        </p:nvGrpSpPr>
        <p:grpSpPr>
          <a:xfrm>
            <a:off x="1442665" y="4700853"/>
            <a:ext cx="2086719" cy="882984"/>
            <a:chOff x="1442665" y="4700853"/>
            <a:chExt cx="2086719" cy="882984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BA7D3405-CF6C-45D0-8A53-147C7EBE7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42665" y="4743337"/>
              <a:ext cx="848598" cy="84050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33EDC81-EF28-48FE-A0F5-54C9C786D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8557" y="4743337"/>
              <a:ext cx="848598" cy="8405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F5ACE224-61FB-4B2D-B753-477B9BC2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2599" y1="42510" x2="52599" y2="42510"/>
                          <a14:foregroundMark x1="31185" y1="38664" x2="45530" y2="57287"/>
                          <a14:foregroundMark x1="74012" y1="34818" x2="53430" y2="61538"/>
                          <a14:foregroundMark x1="53430" y1="61538" x2="36798" y2="38664"/>
                          <a14:foregroundMark x1="36798" y1="38664" x2="58212" y2="54049"/>
                          <a14:foregroundMark x1="43867" y1="35020" x2="44491" y2="67409"/>
                          <a14:foregroundMark x1="44491" y1="67409" x2="44283" y2="42713"/>
                          <a14:foregroundMark x1="65904" y1="36032" x2="37630" y2="54251"/>
                          <a14:foregroundMark x1="37630" y1="54251" x2="64238" y2="62991"/>
                          <a14:foregroundMark x1="69071" y1="59863" x2="59875" y2="42713"/>
                          <a14:foregroundMark x1="60499" y1="34008" x2="33056" y2="42105"/>
                          <a14:foregroundMark x1="39085" y1="31984" x2="46778" y2="67814"/>
                          <a14:foregroundMark x1="46778" y1="67814" x2="48441" y2="68826"/>
                          <a14:foregroundMark x1="30353" y1="28138" x2="31393" y2="56073"/>
                          <a14:backgroundMark x1="69231" y1="62146" x2="67983" y2="65587"/>
                          <a14:backgroundMark x1="73805" y1="60121" x2="71726" y2="645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0786" y="4700853"/>
              <a:ext cx="848598" cy="871533"/>
            </a:xfrm>
            <a:prstGeom prst="rect">
              <a:avLst/>
            </a:prstGeom>
          </p:spPr>
        </p:pic>
      </p:grpSp>
      <p:sp>
        <p:nvSpPr>
          <p:cNvPr id="97" name="사각형: 둥근 모서리 283">
            <a:extLst>
              <a:ext uri="{FF2B5EF4-FFF2-40B4-BE49-F238E27FC236}">
                <a16:creationId xmlns:a16="http://schemas.microsoft.com/office/drawing/2014/main" id="{F2C04EE7-C089-409B-BCC7-2BF14A5061A1}"/>
              </a:ext>
            </a:extLst>
          </p:cNvPr>
          <p:cNvSpPr/>
          <p:nvPr/>
        </p:nvSpPr>
        <p:spPr>
          <a:xfrm>
            <a:off x="6457294" y="5559112"/>
            <a:ext cx="306288" cy="268403"/>
          </a:xfrm>
          <a:custGeom>
            <a:avLst/>
            <a:gdLst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81304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67969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699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0 w 322580"/>
              <a:gd name="connsiteY8" fmla="*/ 4699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5589 w 322580"/>
              <a:gd name="connsiteY2" fmla="*/ 3810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3684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17145 w 313055"/>
              <a:gd name="connsiteY0" fmla="*/ 50801 h 253366"/>
              <a:gd name="connsiteX1" fmla="*/ 58421 w 313055"/>
              <a:gd name="connsiteY1" fmla="*/ 0 h 253366"/>
              <a:gd name="connsiteX2" fmla="*/ 264159 w 313055"/>
              <a:gd name="connsiteY2" fmla="*/ 5715 h 253366"/>
              <a:gd name="connsiteX3" fmla="*/ 297815 w 313055"/>
              <a:gd name="connsiteY3" fmla="*/ 54611 h 253366"/>
              <a:gd name="connsiteX4" fmla="*/ 313055 w 313055"/>
              <a:gd name="connsiteY4" fmla="*/ 212090 h 253366"/>
              <a:gd name="connsiteX5" fmla="*/ 271779 w 313055"/>
              <a:gd name="connsiteY5" fmla="*/ 253366 h 253366"/>
              <a:gd name="connsiteX6" fmla="*/ 31751 w 313055"/>
              <a:gd name="connsiteY6" fmla="*/ 253366 h 253366"/>
              <a:gd name="connsiteX7" fmla="*/ 0 w 313055"/>
              <a:gd name="connsiteY7" fmla="*/ 213995 h 253366"/>
              <a:gd name="connsiteX8" fmla="*/ 17145 w 313055"/>
              <a:gd name="connsiteY8" fmla="*/ 50801 h 253366"/>
              <a:gd name="connsiteX0" fmla="*/ 17145 w 313055"/>
              <a:gd name="connsiteY0" fmla="*/ 50801 h 255271"/>
              <a:gd name="connsiteX1" fmla="*/ 58421 w 313055"/>
              <a:gd name="connsiteY1" fmla="*/ 0 h 255271"/>
              <a:gd name="connsiteX2" fmla="*/ 264159 w 313055"/>
              <a:gd name="connsiteY2" fmla="*/ 5715 h 255271"/>
              <a:gd name="connsiteX3" fmla="*/ 297815 w 313055"/>
              <a:gd name="connsiteY3" fmla="*/ 54611 h 255271"/>
              <a:gd name="connsiteX4" fmla="*/ 313055 w 313055"/>
              <a:gd name="connsiteY4" fmla="*/ 212090 h 255271"/>
              <a:gd name="connsiteX5" fmla="*/ 271779 w 313055"/>
              <a:gd name="connsiteY5" fmla="*/ 253366 h 255271"/>
              <a:gd name="connsiteX6" fmla="*/ 39371 w 313055"/>
              <a:gd name="connsiteY6" fmla="*/ 255271 h 255271"/>
              <a:gd name="connsiteX7" fmla="*/ 0 w 313055"/>
              <a:gd name="connsiteY7" fmla="*/ 213995 h 255271"/>
              <a:gd name="connsiteX8" fmla="*/ 17145 w 313055"/>
              <a:gd name="connsiteY8" fmla="*/ 50801 h 255271"/>
              <a:gd name="connsiteX0" fmla="*/ 17145 w 313055"/>
              <a:gd name="connsiteY0" fmla="*/ 48965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7145 w 313055"/>
              <a:gd name="connsiteY8" fmla="*/ 48965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1348 h 249972"/>
              <a:gd name="connsiteX1" fmla="*/ 64203 w 313055"/>
              <a:gd name="connsiteY1" fmla="*/ 85 h 249972"/>
              <a:gd name="connsiteX2" fmla="*/ 264159 w 313055"/>
              <a:gd name="connsiteY2" fmla="*/ 416 h 249972"/>
              <a:gd name="connsiteX3" fmla="*/ 297815 w 313055"/>
              <a:gd name="connsiteY3" fmla="*/ 49312 h 249972"/>
              <a:gd name="connsiteX4" fmla="*/ 313055 w 313055"/>
              <a:gd name="connsiteY4" fmla="*/ 206791 h 249972"/>
              <a:gd name="connsiteX5" fmla="*/ 271779 w 313055"/>
              <a:gd name="connsiteY5" fmla="*/ 248067 h 249972"/>
              <a:gd name="connsiteX6" fmla="*/ 39371 w 313055"/>
              <a:gd name="connsiteY6" fmla="*/ 249972 h 249972"/>
              <a:gd name="connsiteX7" fmla="*/ 0 w 313055"/>
              <a:gd name="connsiteY7" fmla="*/ 208696 h 249972"/>
              <a:gd name="connsiteX8" fmla="*/ 14569 w 313055"/>
              <a:gd name="connsiteY8" fmla="*/ 51348 h 249972"/>
              <a:gd name="connsiteX0" fmla="*/ 8728 w 313055"/>
              <a:gd name="connsiteY0" fmla="*/ 58445 h 249972"/>
              <a:gd name="connsiteX1" fmla="*/ 64203 w 313055"/>
              <a:gd name="connsiteY1" fmla="*/ 85 h 249972"/>
              <a:gd name="connsiteX2" fmla="*/ 264159 w 313055"/>
              <a:gd name="connsiteY2" fmla="*/ 416 h 249972"/>
              <a:gd name="connsiteX3" fmla="*/ 297815 w 313055"/>
              <a:gd name="connsiteY3" fmla="*/ 49312 h 249972"/>
              <a:gd name="connsiteX4" fmla="*/ 313055 w 313055"/>
              <a:gd name="connsiteY4" fmla="*/ 206791 h 249972"/>
              <a:gd name="connsiteX5" fmla="*/ 271779 w 313055"/>
              <a:gd name="connsiteY5" fmla="*/ 248067 h 249972"/>
              <a:gd name="connsiteX6" fmla="*/ 39371 w 313055"/>
              <a:gd name="connsiteY6" fmla="*/ 249972 h 249972"/>
              <a:gd name="connsiteX7" fmla="*/ 0 w 313055"/>
              <a:gd name="connsiteY7" fmla="*/ 208696 h 249972"/>
              <a:gd name="connsiteX8" fmla="*/ 8728 w 313055"/>
              <a:gd name="connsiteY8" fmla="*/ 58445 h 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55" h="249972">
                <a:moveTo>
                  <a:pt x="8728" y="58445"/>
                </a:moveTo>
                <a:cubicBezTo>
                  <a:pt x="6151" y="32727"/>
                  <a:pt x="41407" y="85"/>
                  <a:pt x="64203" y="85"/>
                </a:cubicBezTo>
                <a:cubicBezTo>
                  <a:pt x="130206" y="1378"/>
                  <a:pt x="198156" y="-877"/>
                  <a:pt x="264159" y="416"/>
                </a:cubicBezTo>
                <a:cubicBezTo>
                  <a:pt x="286955" y="416"/>
                  <a:pt x="297815" y="26516"/>
                  <a:pt x="297815" y="49312"/>
                </a:cubicBezTo>
                <a:lnTo>
                  <a:pt x="313055" y="206791"/>
                </a:lnTo>
                <a:cubicBezTo>
                  <a:pt x="313055" y="229587"/>
                  <a:pt x="294575" y="248067"/>
                  <a:pt x="271779" y="248067"/>
                </a:cubicBezTo>
                <a:lnTo>
                  <a:pt x="39371" y="249972"/>
                </a:lnTo>
                <a:cubicBezTo>
                  <a:pt x="16575" y="249972"/>
                  <a:pt x="0" y="231492"/>
                  <a:pt x="0" y="208696"/>
                </a:cubicBezTo>
                <a:cubicBezTo>
                  <a:pt x="5715" y="154298"/>
                  <a:pt x="3013" y="112843"/>
                  <a:pt x="8728" y="584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0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97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A49549-505F-4488-8D57-5F3A4E820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B9C52-9055-4C0F-8C12-F6742C2E0607}"/>
              </a:ext>
            </a:extLst>
          </p:cNvPr>
          <p:cNvSpPr/>
          <p:nvPr/>
        </p:nvSpPr>
        <p:spPr>
          <a:xfrm>
            <a:off x="4623242" y="1417044"/>
            <a:ext cx="4052232" cy="15783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실력자 모드 제작</a:t>
            </a:r>
            <a:endParaRPr lang="en-US" altLang="ko-KR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95300" lvl="0" indent="-2286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깃발을 사용할 수 없도록 제한한다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95300" lvl="0" indent="-2286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타이머를 설정해 제한 시한이 끝나면 게임에서 패배하는 것으로 설정한다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9D26A-6423-4E04-AB4F-970655B3A423}"/>
              </a:ext>
            </a:extLst>
          </p:cNvPr>
          <p:cNvSpPr/>
          <p:nvPr/>
        </p:nvSpPr>
        <p:spPr>
          <a:xfrm>
            <a:off x="350623" y="1417040"/>
            <a:ext cx="4171949" cy="157830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lnSpc>
                <a:spcPct val="200000"/>
              </a:lnSpc>
              <a:tabLst>
                <a:tab pos="1162050" algn="l"/>
              </a:tabLst>
            </a:pPr>
            <a:endParaRPr lang="en-US" altLang="ko-KR" sz="16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lvl="0" algn="ctr">
              <a:lnSpc>
                <a:spcPct val="200000"/>
              </a:lnSpc>
              <a:tabLst>
                <a:tab pos="1162050" algn="l"/>
              </a:tabLst>
            </a:pPr>
            <a:r>
              <a:rPr lang="ko-KR" altLang="en-US" sz="16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어렵게는 못하나</a:t>
            </a:r>
            <a:r>
              <a:rPr lang="en-US" altLang="ko-KR" sz="16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FFA00F-AF59-43AA-A338-290B4B94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4906" y="3508743"/>
            <a:ext cx="2940244" cy="29680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DA30BD-AE45-457E-8388-911DDA7879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796" y="4148822"/>
            <a:ext cx="1975287" cy="188460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0C7B0C-14A2-42C1-9F0F-33622CF65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082" y1="26653" x2="29796" y2="43487"/>
                        <a14:foregroundMark x1="47143" y1="35872" x2="42041" y2="63727"/>
                        <a14:foregroundMark x1="52449" y1="30661" x2="68367" y2="65731"/>
                        <a14:foregroundMark x1="68367" y1="65731" x2="65714" y2="75551"/>
                        <a14:foregroundMark x1="65714" y1="75551" x2="65714" y2="75551"/>
                        <a14:foregroundMark x1="73061" y1="33868" x2="69388" y2="55711"/>
                        <a14:foregroundMark x1="35102" y1="35872" x2="25714" y2="46693"/>
                        <a14:foregroundMark x1="25714" y1="46693" x2="22041" y2="56914"/>
                        <a14:foregroundMark x1="22041" y1="56914" x2="26531" y2="69539"/>
                        <a14:foregroundMark x1="26531" y1="69539" x2="42653" y2="75551"/>
                        <a14:foregroundMark x1="42653" y1="75551" x2="52653" y2="71944"/>
                        <a14:foregroundMark x1="52653" y1="71944" x2="54082" y2="68938"/>
                        <a14:foregroundMark x1="38980" y1="46092" x2="38367" y2="59920"/>
                        <a14:foregroundMark x1="38367" y1="59920" x2="42245" y2="69339"/>
                        <a14:foregroundMark x1="42245" y1="69339" x2="52653" y2="71743"/>
                        <a14:foregroundMark x1="52653" y1="71743" x2="57551" y2="67936"/>
                        <a14:foregroundMark x1="37959" y1="49299" x2="33878" y2="62525"/>
                        <a14:foregroundMark x1="33878" y1="62525" x2="35102" y2="65932"/>
                        <a14:foregroundMark x1="31429" y1="76553" x2="40612" y2="83968"/>
                        <a14:foregroundMark x1="40612" y1="83968" x2="53265" y2="84970"/>
                        <a14:foregroundMark x1="53265" y1="84970" x2="62245" y2="79760"/>
                        <a14:foregroundMark x1="62245" y1="79760" x2="62245" y2="79760"/>
                        <a14:foregroundMark x1="60000" y1="75150" x2="70612" y2="73547"/>
                        <a14:foregroundMark x1="70612" y1="73547" x2="71837" y2="72545"/>
                        <a14:foregroundMark x1="78980" y1="59118" x2="76735" y2="68337"/>
                        <a14:foregroundMark x1="77755" y1="53908" x2="77755" y2="56914"/>
                        <a14:foregroundMark x1="70000" y1="30862" x2="69184" y2="40882"/>
                        <a14:foregroundMark x1="74490" y1="47495" x2="74694" y2="49098"/>
                        <a14:foregroundMark x1="67143" y1="24649" x2="65102" y2="41483"/>
                        <a14:foregroundMark x1="60204" y1="49900" x2="49592" y2="58918"/>
                        <a14:foregroundMark x1="37347" y1="40481" x2="51429" y2="25050"/>
                        <a14:foregroundMark x1="51429" y1="25050" x2="52041" y2="186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6811" y="3831141"/>
            <a:ext cx="2281336" cy="23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A49549-505F-4488-8D57-5F3A4E820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요구사항 분석 및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9D26A-6423-4E04-AB4F-970655B3A423}"/>
              </a:ext>
            </a:extLst>
          </p:cNvPr>
          <p:cNvSpPr/>
          <p:nvPr/>
        </p:nvSpPr>
        <p:spPr>
          <a:xfrm>
            <a:off x="350623" y="1237868"/>
            <a:ext cx="4171949" cy="8318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 algn="ctr">
              <a:lnSpc>
                <a:spcPct val="2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컴퓨터로 하는 거랑 차이점이 그거 밖에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없잖아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D31AC-A727-4C9D-891A-79CE85C8564B}"/>
              </a:ext>
            </a:extLst>
          </p:cNvPr>
          <p:cNvSpPr/>
          <p:nvPr/>
        </p:nvSpPr>
        <p:spPr>
          <a:xfrm>
            <a:off x="348810" y="2177641"/>
            <a:ext cx="4171949" cy="8318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algn="ctr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숫자가 불빛으로 여기저기 불그죽죽하게 켜져 있으니까 눈도 아프고 어지러운데</a:t>
            </a:r>
            <a:r>
              <a:rPr lang="en-US" altLang="ko-KR" sz="1400" b="1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66700" lvl="0" algn="ctr">
              <a:lnSpc>
                <a:spcPct val="250000"/>
              </a:lnSpc>
              <a:tabLst>
                <a:tab pos="1162050" algn="l"/>
              </a:tabLst>
            </a:pPr>
            <a:endParaRPr lang="en-US" altLang="ko-KR" sz="1400" b="1" spc="-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3F7FB-D581-4127-BA60-D6D39AB594A7}"/>
              </a:ext>
            </a:extLst>
          </p:cNvPr>
          <p:cNvSpPr/>
          <p:nvPr/>
        </p:nvSpPr>
        <p:spPr>
          <a:xfrm>
            <a:off x="4623242" y="1237870"/>
            <a:ext cx="4052232" cy="177166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버튼의 </a:t>
            </a:r>
            <a:r>
              <a:rPr lang="ko-KR" altLang="en-US" sz="14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터치감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이외에 오프라인 </a:t>
            </a:r>
            <a:r>
              <a:rPr lang="ko-KR" altLang="en-US" sz="14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지뢰찾기로만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즐길 수 있는 요소를 만든다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609600" lvl="0" indent="-342900">
              <a:lnSpc>
                <a:spcPct val="150000"/>
              </a:lnSpc>
              <a:buFont typeface="+mj-ea"/>
              <a:buAutoNum type="circleNumDbPlain"/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지뢰를 표시하는 수단을 숫자가 아닌 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불빛으로 설정한다</a:t>
            </a:r>
            <a:r>
              <a:rPr lang="en-US" altLang="ko-KR" sz="14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90005-E3D6-43A3-8F5D-21DA29EFC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26" r="66391"/>
          <a:stretch/>
        </p:blipFill>
        <p:spPr>
          <a:xfrm>
            <a:off x="619978" y="3284676"/>
            <a:ext cx="3517971" cy="3227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0CA66B-5AD7-47BF-A1B5-558FE4CB5AE3}"/>
              </a:ext>
            </a:extLst>
          </p:cNvPr>
          <p:cNvSpPr txBox="1"/>
          <p:nvPr/>
        </p:nvSpPr>
        <p:spPr>
          <a:xfrm>
            <a:off x="4856315" y="3480280"/>
            <a:ext cx="3368233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무지개식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지뢰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주황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노랑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파랑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남색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608</Words>
  <Application>Microsoft Office PowerPoint</Application>
  <PresentationFormat>화면 슬라이드 쇼(4:3)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</vt:lpstr>
      <vt:lpstr>Arial</vt:lpstr>
      <vt:lpstr>Calibri</vt:lpstr>
      <vt:lpstr>Calibri Light</vt:lpstr>
      <vt:lpstr>Consolas</vt:lpstr>
      <vt:lpstr>Office 테마</vt:lpstr>
      <vt:lpstr>캡스톤디자인 시나리오에 따른 요구사항 분석 및 기능</vt:lpstr>
      <vt:lpstr>오프라인 지뢰찾기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시나리오에 따른 요구사항 분석 및 기능</dc:title>
  <dc:creator>손 병수</dc:creator>
  <cp:lastModifiedBy>손 병수</cp:lastModifiedBy>
  <cp:revision>4</cp:revision>
  <dcterms:created xsi:type="dcterms:W3CDTF">2019-10-29T14:59:32Z</dcterms:created>
  <dcterms:modified xsi:type="dcterms:W3CDTF">2019-10-29T15:16:37Z</dcterms:modified>
</cp:coreProperties>
</file>