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63" r:id="rId7"/>
    <p:sldId id="268" r:id="rId8"/>
    <p:sldId id="266" r:id="rId9"/>
    <p:sldId id="262" r:id="rId10"/>
    <p:sldId id="267" r:id="rId11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3"/>
    </p:embeddedFont>
    <p:embeddedFont>
      <p:font typeface="나눔스퀘어라운드 ExtraBold" panose="020B0600000101010101" pitchFamily="50" charset="-127"/>
      <p:bold r:id="rId14"/>
    </p:embeddedFont>
    <p:embeddedFont>
      <p:font typeface="나눔스퀘어라운드 Regular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SUYEON" initials="KS" lastIdx="1" clrIdx="0">
    <p:extLst>
      <p:ext uri="{19B8F6BF-5375-455C-9EA6-DF929625EA0E}">
        <p15:presenceInfo xmlns:p15="http://schemas.microsoft.com/office/powerpoint/2012/main" userId="edd4c68feccb40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2" autoAdjust="0"/>
    <p:restoredTop sz="94187" autoAdjust="0"/>
  </p:normalViewPr>
  <p:slideViewPr>
    <p:cSldViewPr snapToGrid="0">
      <p:cViewPr varScale="1">
        <p:scale>
          <a:sx n="46" d="100"/>
          <a:sy n="46" d="100"/>
        </p:scale>
        <p:origin x="4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9F685-2F97-4026-95BB-EDE58099DDAC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8E247-5C8A-4447-8FED-9E92FF34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8E247-5C8A-4447-8FED-9E92FF344B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3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8E247-5C8A-4447-8FED-9E92FF344B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5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DB873-638D-44DA-B181-F15DF376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9AE63-2A54-4527-83BB-3CBE45F39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F1F01-06F7-4E1A-9238-2BDED8A9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01B4E-B41F-4F7B-85FF-C568CC76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B4DAB-A598-429D-B97B-3D63DED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0B0F-069D-47FA-BF47-0D9D824F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5421A1-FF26-4939-9A97-50B29EDD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7CD6E-0149-4F25-B522-1B4C7521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B8481-1416-41B2-9014-6AC9F926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9DDB7-511A-466F-98F5-700A7EB7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3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22E6C5-A4CA-451D-B8D6-35BB2E00B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819C6-CCBA-4D10-8712-B4C62E851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51EF3-6958-4587-A426-1DBF5FC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A2A5F-706F-4885-A9B4-5D844B5F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87C40-8128-409D-A2B4-A2641CCE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4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511C-DF3E-42F9-8A9D-0162492C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C3AA7-8A76-43E3-A474-2DB8FF4B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D634C-83FE-42E9-B088-A6F9FAC6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0DCE0-83F2-4D4E-B7B3-F5E4F714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91766-6395-4781-9C3E-A5FD1CC1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758E6-8B3B-49E8-98A6-5BAD5E04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3E361-83E2-4152-903E-670402DA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80BC-43E1-47BE-884F-89E2B4F3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0157B-0BFE-4D32-B8D1-817C8915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21467-C9C6-468D-9DC7-87B5851E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12343-C4E5-4B15-AB9B-4F531B05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8ACBD-AC4E-4E59-8B4D-CF493A082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BA620-9857-4144-8D31-713C82E4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36F0B-1026-4D19-A8D0-5A69CE52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AC3E5-BE58-4882-AD64-0BDE5B8F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4825A-BFB0-4AE1-B809-37830FB7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B5C6F-6BF8-49EB-B5CA-A56629F9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8E263-954D-4F0B-B622-4199E242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2304C-8AD0-4749-AD6A-24525EE0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29C3A-DE76-4EAE-9BD2-EAEF2DB8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856AC1-5452-48E2-A9B6-567BD2B3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8FD6-9A9E-4D18-9DC8-65EAA29B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E164C4-0B4E-4CE2-8DC1-3ABE59EA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BF8B0A-5943-4FFD-9110-6A2BFE4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162F4-3E22-4C0B-BCAD-72200F32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2700FD-81F5-4D98-86F1-EA6832B8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8F46BB-798E-4036-9D14-A23A7A1E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F8341-D949-4139-A66A-B1A2B301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DBCA-B082-412A-BAD8-09F2D400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F7EAB-20A9-495E-A144-1CA4BF40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CE82D-AABF-4367-8050-D1889989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4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0726-7DCD-4946-871C-75220597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9D17C-95A5-4DE4-8C0F-86E792C1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7BF88-D053-447A-8963-A120759F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15E28-5309-4BF0-B500-4104C283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76ED7-F46D-4B3E-A6D2-242F399A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96E3-406C-4822-B5D8-CF239A7E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332D4-BDEC-4ED4-A614-4D6DFCEC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A6410-ABE2-4525-BD71-FCC7A6388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E6A0C-7DCC-4E34-9E61-2FC29B8AF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38B37-63C6-48B1-9CE6-1AA8529A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8BC2B-914F-46A0-BB78-54489D91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6E945-0192-463C-A1A2-D4D4A8D2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3D20B8-A8E0-4522-811D-1CC43962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FF53B-7547-4741-BAFB-7A6E19A9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24977-AF1E-4055-81A3-0C22F0502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DB9F-A909-4C84-BDE4-CA0F8B822A0F}" type="datetimeFigureOut">
              <a:rPr lang="ko-KR" altLang="en-US" smtClean="0"/>
              <a:t>2019-10-2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584F6-9ECB-4B8C-8956-526FF13D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8ABC8-3AE8-4120-AB22-10A91B9AD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8AEB-A1A2-4F3D-BBAB-BFB68FC4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4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2.wdp"/><Relationship Id="rId3" Type="http://schemas.microsoft.com/office/2007/relationships/hdphoto" Target="../media/hdphoto7.wdp"/><Relationship Id="rId7" Type="http://schemas.microsoft.com/office/2007/relationships/hdphoto" Target="../media/hdphoto9.wdp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5" Type="http://schemas.microsoft.com/office/2007/relationships/hdphoto" Target="../media/hdphoto13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10.wdp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18" Type="http://schemas.openxmlformats.org/officeDocument/2006/relationships/image" Target="../media/image14.png"/><Relationship Id="rId3" Type="http://schemas.microsoft.com/office/2007/relationships/hdphoto" Target="../media/hdphoto6.wdp"/><Relationship Id="rId21" Type="http://schemas.microsoft.com/office/2007/relationships/hdphoto" Target="../media/hdphoto13.wdp"/><Relationship Id="rId7" Type="http://schemas.openxmlformats.org/officeDocument/2006/relationships/image" Target="../media/image17.png"/><Relationship Id="rId12" Type="http://schemas.microsoft.com/office/2007/relationships/hdphoto" Target="../media/hdphoto3.wdp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microsoft.com/office/2007/relationships/hdphoto" Target="../media/hdphoto7.wdp"/><Relationship Id="rId15" Type="http://schemas.openxmlformats.org/officeDocument/2006/relationships/image" Target="../media/image20.png"/><Relationship Id="rId10" Type="http://schemas.microsoft.com/office/2007/relationships/hdphoto" Target="../media/hdphoto8.wdp"/><Relationship Id="rId19" Type="http://schemas.microsoft.com/office/2007/relationships/hdphoto" Target="../media/hdphoto12.wdp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microsoft.com/office/2007/relationships/hdphoto" Target="../media/hdphoto14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microsoft.com/office/2007/relationships/hdphoto" Target="../media/hdphoto14.wdp"/><Relationship Id="rId4" Type="http://schemas.microsoft.com/office/2007/relationships/hdphoto" Target="../media/hdphoto6.wdp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AB9BAF-A308-43E3-B0E1-63A970BC4E75}"/>
              </a:ext>
            </a:extLst>
          </p:cNvPr>
          <p:cNvSpPr/>
          <p:nvPr/>
        </p:nvSpPr>
        <p:spPr>
          <a:xfrm>
            <a:off x="254643" y="243068"/>
            <a:ext cx="11713580" cy="637765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F9D7D-55C7-4354-9BA4-EA1B674CD63C}"/>
              </a:ext>
            </a:extLst>
          </p:cNvPr>
          <p:cNvSpPr txBox="1"/>
          <p:nvPr/>
        </p:nvSpPr>
        <p:spPr>
          <a:xfrm>
            <a:off x="2475612" y="1150177"/>
            <a:ext cx="7099069" cy="938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오프라인 </a:t>
            </a:r>
            <a:r>
              <a:rPr lang="ko-KR" altLang="en-US" sz="55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지뢰찾기</a:t>
            </a:r>
            <a:endParaRPr lang="ko-KR" altLang="en-US" sz="5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1558-2845-42EB-AF0C-F2EE1702FDB7}"/>
              </a:ext>
            </a:extLst>
          </p:cNvPr>
          <p:cNvSpPr txBox="1"/>
          <p:nvPr/>
        </p:nvSpPr>
        <p:spPr>
          <a:xfrm>
            <a:off x="4819047" y="3874000"/>
            <a:ext cx="2553905" cy="207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201401290 </a:t>
            </a:r>
            <a:r>
              <a:rPr lang="ko-KR" altLang="en-US" sz="2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김병민</a:t>
            </a:r>
            <a:endParaRPr lang="en-US" altLang="ko-KR" sz="2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201502879 </a:t>
            </a:r>
            <a:r>
              <a:rPr lang="ko-KR" altLang="en-US" sz="2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손병수</a:t>
            </a:r>
            <a:endParaRPr lang="en-US" altLang="ko-KR" sz="2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201702458 </a:t>
            </a:r>
            <a:r>
              <a:rPr lang="ko-KR" altLang="en-US" sz="2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이예은</a:t>
            </a:r>
            <a:endParaRPr lang="en-US" altLang="ko-KR" sz="2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201702495 </a:t>
            </a:r>
            <a:r>
              <a:rPr lang="ko-KR" altLang="en-US" sz="2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김수연</a:t>
            </a:r>
            <a:endParaRPr lang="en-US" altLang="ko-KR" sz="2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650588-22E7-4302-B35A-87622B2D469B}"/>
              </a:ext>
            </a:extLst>
          </p:cNvPr>
          <p:cNvSpPr/>
          <p:nvPr/>
        </p:nvSpPr>
        <p:spPr>
          <a:xfrm>
            <a:off x="5186135" y="2088896"/>
            <a:ext cx="1819729" cy="6309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시나리오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6F8EF-30E4-44D5-9E9B-1E76A34BAC1A}"/>
              </a:ext>
            </a:extLst>
          </p:cNvPr>
          <p:cNvSpPr txBox="1"/>
          <p:nvPr/>
        </p:nvSpPr>
        <p:spPr>
          <a:xfrm>
            <a:off x="4787192" y="2719838"/>
            <a:ext cx="264848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</a:p>
          <a:p>
            <a:pPr algn="ctr"/>
            <a:endParaRPr lang="en-US" altLang="ko-KR" sz="23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복전과생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094D04-81C8-492D-AA48-C2FE6BD1E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7" b="90000" l="1333" r="90889">
                        <a14:foregroundMark x1="35889" y1="5111" x2="35889" y2="5111"/>
                        <a14:foregroundMark x1="33556" y1="1667" x2="33556" y2="1667"/>
                        <a14:foregroundMark x1="7667" y1="36111" x2="7556" y2="37000"/>
                        <a14:foregroundMark x1="3778" y1="37444" x2="3778" y2="37444"/>
                        <a14:foregroundMark x1="2444" y1="54556" x2="2444" y2="54556"/>
                        <a14:foregroundMark x1="1444" y1="37000" x2="1444" y2="37000"/>
                        <a14:foregroundMark x1="90889" y1="36667" x2="90889" y2="36667"/>
                        <a14:foregroundMark x1="58000" y1="90000" x2="58000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873" b="28207"/>
          <a:stretch/>
        </p:blipFill>
        <p:spPr bwMode="auto">
          <a:xfrm>
            <a:off x="9318802" y="3874000"/>
            <a:ext cx="2873197" cy="29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E8FF1C-D6F3-475E-924F-2C9190D2E461}"/>
              </a:ext>
            </a:extLst>
          </p:cNvPr>
          <p:cNvSpPr/>
          <p:nvPr/>
        </p:nvSpPr>
        <p:spPr>
          <a:xfrm>
            <a:off x="254643" y="243068"/>
            <a:ext cx="11713580" cy="637765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98D46-2AD0-4997-8663-9D8206C46BB9}"/>
              </a:ext>
            </a:extLst>
          </p:cNvPr>
          <p:cNvSpPr txBox="1"/>
          <p:nvPr/>
        </p:nvSpPr>
        <p:spPr>
          <a:xfrm>
            <a:off x="2561898" y="2959640"/>
            <a:ext cx="7099069" cy="938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5504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C73D1244-3D31-48C5-8D93-6B5645673181}"/>
              </a:ext>
            </a:extLst>
          </p:cNvPr>
          <p:cNvSpPr/>
          <p:nvPr/>
        </p:nvSpPr>
        <p:spPr>
          <a:xfrm>
            <a:off x="5785265" y="2745790"/>
            <a:ext cx="296003" cy="307571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8427D0-A423-4F2B-9AC0-D3D562E7BFCE}"/>
              </a:ext>
            </a:extLst>
          </p:cNvPr>
          <p:cNvGrpSpPr/>
          <p:nvPr/>
        </p:nvGrpSpPr>
        <p:grpSpPr>
          <a:xfrm>
            <a:off x="7039423" y="671488"/>
            <a:ext cx="4195621" cy="3709881"/>
            <a:chOff x="7039423" y="671488"/>
            <a:chExt cx="4195621" cy="37098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EE04D6A-2870-422E-B061-37E935A4D9B1}"/>
                </a:ext>
              </a:extLst>
            </p:cNvPr>
            <p:cNvGrpSpPr/>
            <p:nvPr/>
          </p:nvGrpSpPr>
          <p:grpSpPr>
            <a:xfrm>
              <a:off x="7039423" y="1307686"/>
              <a:ext cx="4195621" cy="3073683"/>
              <a:chOff x="7039423" y="1843757"/>
              <a:chExt cx="4462115" cy="3268915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1E790B7-B2EB-4A28-8CD9-63A736F71F24}"/>
                  </a:ext>
                </a:extLst>
              </p:cNvPr>
              <p:cNvGrpSpPr/>
              <p:nvPr/>
            </p:nvGrpSpPr>
            <p:grpSpPr>
              <a:xfrm>
                <a:off x="8045576" y="1843757"/>
                <a:ext cx="1954023" cy="1750894"/>
                <a:chOff x="6256715" y="1602731"/>
                <a:chExt cx="2248299" cy="1949864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40601F75-0D75-4EA5-9F11-BE6849CC69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6835" y1="43956" x2="52321" y2="49011"/>
                              <a14:foregroundMark x1="44093" y1="35824" x2="35443" y2="42857"/>
                              <a14:foregroundMark x1="35443" y1="42857" x2="47257" y2="44615"/>
                              <a14:foregroundMark x1="47257" y1="44615" x2="55696" y2="35385"/>
                              <a14:foregroundMark x1="55696" y1="35385" x2="43249" y2="38242"/>
                              <a14:foregroundMark x1="43249" y1="38242" x2="42405" y2="40440"/>
                              <a14:foregroundMark x1="20042" y1="50110" x2="27637" y2="59780"/>
                              <a14:foregroundMark x1="57173" y1="69451" x2="66878" y2="628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4133" y="1602731"/>
                  <a:ext cx="1670881" cy="1603904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3BCDC19-7B57-4D32-B111-05F76D66D0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6835" y1="43956" x2="52321" y2="49011"/>
                              <a14:foregroundMark x1="44093" y1="35824" x2="35443" y2="42857"/>
                              <a14:foregroundMark x1="35443" y1="42857" x2="47257" y2="44615"/>
                              <a14:foregroundMark x1="47257" y1="44615" x2="55696" y2="35385"/>
                              <a14:foregroundMark x1="55696" y1="35385" x2="43249" y2="38242"/>
                              <a14:foregroundMark x1="43249" y1="38242" x2="42405" y2="40440"/>
                              <a14:foregroundMark x1="20042" y1="50110" x2="27637" y2="59780"/>
                              <a14:foregroundMark x1="57173" y1="69451" x2="66878" y2="628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715" y="1948691"/>
                  <a:ext cx="1670881" cy="1603904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4360907-31AE-4282-9B8F-D727F9D27F8E}"/>
                  </a:ext>
                </a:extLst>
              </p:cNvPr>
              <p:cNvGrpSpPr/>
              <p:nvPr/>
            </p:nvGrpSpPr>
            <p:grpSpPr>
              <a:xfrm>
                <a:off x="8548653" y="2145074"/>
                <a:ext cx="1954023" cy="1750894"/>
                <a:chOff x="6256715" y="1602731"/>
                <a:chExt cx="2248299" cy="1949864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22C5826C-2DD8-48F9-B55B-FEAD09A8E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6835" y1="43956" x2="52321" y2="49011"/>
                              <a14:foregroundMark x1="44093" y1="35824" x2="35443" y2="42857"/>
                              <a14:foregroundMark x1="35443" y1="42857" x2="47257" y2="44615"/>
                              <a14:foregroundMark x1="47257" y1="44615" x2="55696" y2="35385"/>
                              <a14:foregroundMark x1="55696" y1="35385" x2="43249" y2="38242"/>
                              <a14:foregroundMark x1="43249" y1="38242" x2="42405" y2="40440"/>
                              <a14:foregroundMark x1="20042" y1="50110" x2="27637" y2="59780"/>
                              <a14:foregroundMark x1="57173" y1="69451" x2="66878" y2="628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4133" y="1602731"/>
                  <a:ext cx="1670881" cy="1603904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20192B44-F519-476C-960C-62F481061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6835" y1="43956" x2="52321" y2="49011"/>
                              <a14:foregroundMark x1="44093" y1="35824" x2="35443" y2="42857"/>
                              <a14:foregroundMark x1="35443" y1="42857" x2="47257" y2="44615"/>
                              <a14:foregroundMark x1="47257" y1="44615" x2="55696" y2="35385"/>
                              <a14:foregroundMark x1="55696" y1="35385" x2="43249" y2="38242"/>
                              <a14:foregroundMark x1="43249" y1="38242" x2="42405" y2="40440"/>
                              <a14:foregroundMark x1="20042" y1="50110" x2="27637" y2="59780"/>
                              <a14:foregroundMark x1="57173" y1="69451" x2="66878" y2="628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715" y="1948691"/>
                  <a:ext cx="1670881" cy="1603904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72A4B84-706F-4181-B463-8C5F2FA12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6835" y1="43956" x2="52321" y2="49011"/>
                            <a14:foregroundMark x1="44093" y1="35824" x2="35443" y2="42857"/>
                            <a14:foregroundMark x1="35443" y1="42857" x2="47257" y2="44615"/>
                            <a14:foregroundMark x1="47257" y1="44615" x2="55696" y2="35385"/>
                            <a14:foregroundMark x1="55696" y1="35385" x2="43249" y2="38242"/>
                            <a14:foregroundMark x1="43249" y1="38242" x2="42405" y2="40440"/>
                            <a14:foregroundMark x1="20042" y1="50110" x2="27637" y2="59780"/>
                            <a14:foregroundMark x1="57173" y1="69451" x2="66878" y2="6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41264" y="2455732"/>
                <a:ext cx="1452182" cy="1440237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9E526B7-5595-48EB-87F3-D5E80A99A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6835" y1="43956" x2="52321" y2="49011"/>
                            <a14:foregroundMark x1="44093" y1="35824" x2="35443" y2="42857"/>
                            <a14:foregroundMark x1="35443" y1="42857" x2="47257" y2="44615"/>
                            <a14:foregroundMark x1="47257" y1="44615" x2="55696" y2="35385"/>
                            <a14:foregroundMark x1="55696" y1="35385" x2="43249" y2="38242"/>
                            <a14:foregroundMark x1="43249" y1="38242" x2="42405" y2="40440"/>
                            <a14:foregroundMark x1="20042" y1="50110" x2="27637" y2="59780"/>
                            <a14:foregroundMark x1="57173" y1="69451" x2="66878" y2="6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39423" y="2766389"/>
                <a:ext cx="1452182" cy="1440237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536FA74-75E0-428D-8253-CAB252080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6835" y1="43956" x2="52321" y2="49011"/>
                            <a14:foregroundMark x1="44093" y1="35824" x2="35443" y2="42857"/>
                            <a14:foregroundMark x1="35443" y1="42857" x2="47257" y2="44615"/>
                            <a14:foregroundMark x1="47257" y1="44615" x2="55696" y2="35385"/>
                            <a14:foregroundMark x1="55696" y1="35385" x2="43249" y2="38242"/>
                            <a14:foregroundMark x1="43249" y1="38242" x2="42405" y2="40440"/>
                            <a14:foregroundMark x1="20042" y1="50110" x2="27637" y2="59780"/>
                            <a14:foregroundMark x1="57173" y1="69451" x2="66878" y2="6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44340" y="2847446"/>
                <a:ext cx="1452182" cy="1440237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9175CC2-B56C-4486-B745-EB70C8023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6835" y1="43956" x2="52321" y2="49011"/>
                            <a14:foregroundMark x1="44093" y1="35824" x2="35443" y2="42857"/>
                            <a14:foregroundMark x1="35443" y1="42857" x2="47257" y2="44615"/>
                            <a14:foregroundMark x1="47257" y1="44615" x2="55696" y2="35385"/>
                            <a14:foregroundMark x1="55696" y1="35385" x2="43249" y2="38242"/>
                            <a14:foregroundMark x1="43249" y1="38242" x2="42405" y2="40440"/>
                            <a14:foregroundMark x1="20042" y1="50110" x2="27637" y2="59780"/>
                            <a14:foregroundMark x1="57173" y1="69451" x2="66878" y2="6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42500" y="3067707"/>
                <a:ext cx="1452182" cy="1440237"/>
              </a:xfrm>
              <a:prstGeom prst="rect">
                <a:avLst/>
              </a:prstGeom>
            </p:spPr>
          </p:pic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3C3D3CE8-65A6-4E66-9CCA-CBE066891388}"/>
                  </a:ext>
                </a:extLst>
              </p:cNvPr>
              <p:cNvGrpSpPr/>
              <p:nvPr/>
            </p:nvGrpSpPr>
            <p:grpSpPr>
              <a:xfrm>
                <a:off x="9044439" y="2447439"/>
                <a:ext cx="2457099" cy="2052212"/>
                <a:chOff x="6256715" y="1602731"/>
                <a:chExt cx="2827139" cy="2285424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CEE3D6E7-AF7E-427E-BBE0-515EE7E0B2FB}"/>
                    </a:ext>
                  </a:extLst>
                </p:cNvPr>
                <p:cNvGrpSpPr/>
                <p:nvPr/>
              </p:nvGrpSpPr>
              <p:grpSpPr>
                <a:xfrm>
                  <a:off x="6256715" y="1602731"/>
                  <a:ext cx="2248299" cy="1949864"/>
                  <a:chOff x="6256715" y="1602731"/>
                  <a:chExt cx="2248299" cy="1949864"/>
                </a:xfrm>
              </p:grpSpPr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8509E57D-E03A-4748-A0C6-58FA3BB8B0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34133" y="1602731"/>
                    <a:ext cx="1670881" cy="1603904"/>
                  </a:xfrm>
                  <a:prstGeom prst="rect">
                    <a:avLst/>
                  </a:prstGeom>
                </p:spPr>
              </p:pic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4F18EF7C-E0D1-44A8-BBC7-BD5092AD64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6715" y="1948691"/>
                    <a:ext cx="1670881" cy="16039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56BCF30A-5856-40C9-8D82-9A3244CBADE0}"/>
                    </a:ext>
                  </a:extLst>
                </p:cNvPr>
                <p:cNvGrpSpPr/>
                <p:nvPr/>
              </p:nvGrpSpPr>
              <p:grpSpPr>
                <a:xfrm>
                  <a:off x="6835555" y="1938291"/>
                  <a:ext cx="2248299" cy="1949864"/>
                  <a:chOff x="6256715" y="1602731"/>
                  <a:chExt cx="2248299" cy="1949864"/>
                </a:xfrm>
              </p:grpSpPr>
              <p:pic>
                <p:nvPicPr>
                  <p:cNvPr id="35" name="그림 34">
                    <a:extLst>
                      <a:ext uri="{FF2B5EF4-FFF2-40B4-BE49-F238E27FC236}">
                        <a16:creationId xmlns:a16="http://schemas.microsoft.com/office/drawing/2014/main" id="{3900EFFF-E40C-47C5-84FE-D0F9A54E3B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34133" y="1602731"/>
                    <a:ext cx="1670881" cy="1603904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8B26CEF3-FA74-481B-8F25-9D9AC3B58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6715" y="1948691"/>
                    <a:ext cx="1670881" cy="160390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BFC4239-536F-45CF-82C3-8AE68E092C76}"/>
                  </a:ext>
                </a:extLst>
              </p:cNvPr>
              <p:cNvGrpSpPr/>
              <p:nvPr/>
            </p:nvGrpSpPr>
            <p:grpSpPr>
              <a:xfrm>
                <a:off x="8038286" y="3059414"/>
                <a:ext cx="2457099" cy="2053258"/>
                <a:chOff x="6256715" y="1602731"/>
                <a:chExt cx="2827139" cy="2286589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A6C3FC80-31CC-455F-817B-E220FACD7050}"/>
                    </a:ext>
                  </a:extLst>
                </p:cNvPr>
                <p:cNvGrpSpPr/>
                <p:nvPr/>
              </p:nvGrpSpPr>
              <p:grpSpPr>
                <a:xfrm>
                  <a:off x="6256715" y="1602731"/>
                  <a:ext cx="2248299" cy="1949864"/>
                  <a:chOff x="6256715" y="1602731"/>
                  <a:chExt cx="2248299" cy="1949864"/>
                </a:xfrm>
              </p:grpSpPr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52EBDF11-D769-4785-84E2-1F04E7EFF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34133" y="1602731"/>
                    <a:ext cx="1670881" cy="1603904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:a16="http://schemas.microsoft.com/office/drawing/2014/main" id="{883E9C20-EE3A-4730-9807-FEA386FB7D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6715" y="1948691"/>
                    <a:ext cx="1670881" cy="16039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5BD13052-2845-4BFD-9688-7CE31143E0E8}"/>
                    </a:ext>
                  </a:extLst>
                </p:cNvPr>
                <p:cNvGrpSpPr/>
                <p:nvPr/>
              </p:nvGrpSpPr>
              <p:grpSpPr>
                <a:xfrm>
                  <a:off x="6835555" y="1938291"/>
                  <a:ext cx="2248299" cy="1951029"/>
                  <a:chOff x="6256715" y="1602731"/>
                  <a:chExt cx="2248299" cy="1951029"/>
                </a:xfrm>
              </p:grpSpPr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B925B5C8-BF84-427F-B044-572E3B3FEF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34133" y="1602731"/>
                    <a:ext cx="1670881" cy="1603904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82461074-7058-4286-AB10-B7D6371E5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6835" y1="43956" x2="52321" y2="49011"/>
                                <a14:foregroundMark x1="44093" y1="35824" x2="35443" y2="42857"/>
                                <a14:foregroundMark x1="35443" y1="42857" x2="47257" y2="44615"/>
                                <a14:foregroundMark x1="47257" y1="44615" x2="55696" y2="35385"/>
                                <a14:foregroundMark x1="55696" y1="35385" x2="43249" y2="38242"/>
                                <a14:foregroundMark x1="43249" y1="38242" x2="42405" y2="40440"/>
                                <a14:foregroundMark x1="20042" y1="50110" x2="27637" y2="59780"/>
                                <a14:foregroundMark x1="57173" y1="69451" x2="66878" y2="62857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6715" y="1949856"/>
                    <a:ext cx="1670881" cy="1603904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6961CB2-C5BC-4733-9429-D3F9C074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7358" y1="49679" x2="53229" y2="57388"/>
                          <a14:foregroundMark x1="39922" y1="35118" x2="42466" y2="36617"/>
                          <a14:foregroundMark x1="45589" y1="39803" x2="43836" y2="43041"/>
                          <a14:foregroundMark x1="48532" y1="39829" x2="38748" y2="44968"/>
                          <a14:foregroundMark x1="38748" y1="44968" x2="36986" y2="55889"/>
                          <a14:foregroundMark x1="36986" y1="55889" x2="37182" y2="55889"/>
                          <a14:foregroundMark x1="37182" y1="40043" x2="33855" y2="50321"/>
                          <a14:foregroundMark x1="33855" y1="50321" x2="34638" y2="52677"/>
                          <a14:foregroundMark x1="37182" y1="40043" x2="63601" y2="60385"/>
                          <a14:foregroundMark x1="62035" y1="57816" x2="70059" y2="67024"/>
                          <a14:foregroundMark x1="71037" y1="64882" x2="72994" y2="67238"/>
                          <a14:foregroundMark x1="73190" y1="66167" x2="76125" y2="68737"/>
                          <a14:foregroundMark x1="68689" y1="72591" x2="79452" y2="65525"/>
                          <a14:foregroundMark x1="70450" y1="72591" x2="78669" y2="67024"/>
                          <a14:foregroundMark x1="48728" y1="37045" x2="49315" y2="37473"/>
                          <a14:backgroundMark x1="47945" y1="36188" x2="48992" y2="36761"/>
                          <a14:backgroundMark x1="50489" y1="23340" x2="67319" y2="278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509848">
              <a:off x="8031590" y="706388"/>
              <a:ext cx="2931685" cy="2861886"/>
            </a:xfrm>
            <a:prstGeom prst="rect">
              <a:avLst/>
            </a:prstGeom>
            <a:effectLst>
              <a:outerShdw blurRad="50800" dist="38100" dir="5400000" sx="101000" sy="101000" algn="t" rotWithShape="0">
                <a:prstClr val="black">
                  <a:alpha val="50000"/>
                </a:prstClr>
              </a:outerShdw>
            </a:effectLst>
          </p:spPr>
        </p:pic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2CD54BF-82BE-40F5-86EB-81E8A5819077}"/>
              </a:ext>
            </a:extLst>
          </p:cNvPr>
          <p:cNvSpPr/>
          <p:nvPr/>
        </p:nvSpPr>
        <p:spPr>
          <a:xfrm>
            <a:off x="0" y="0"/>
            <a:ext cx="1234440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D52B3-D284-4E98-8A8B-A7A3E8AE0658}"/>
              </a:ext>
            </a:extLst>
          </p:cNvPr>
          <p:cNvSpPr txBox="1"/>
          <p:nvPr/>
        </p:nvSpPr>
        <p:spPr>
          <a:xfrm>
            <a:off x="3336937" y="4839010"/>
            <a:ext cx="616049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지뢰 찾기 게임의 현실화</a:t>
            </a:r>
            <a:endParaRPr lang="en-US" altLang="ko-KR" sz="2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게임</a:t>
            </a:r>
            <a:endParaRPr lang="en-US" altLang="ko-KR" sz="27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76DB06-F378-4A16-9473-673E03224C89}"/>
              </a:ext>
            </a:extLst>
          </p:cNvPr>
          <p:cNvGrpSpPr/>
          <p:nvPr/>
        </p:nvGrpSpPr>
        <p:grpSpPr>
          <a:xfrm>
            <a:off x="653843" y="1012517"/>
            <a:ext cx="4606257" cy="3774116"/>
            <a:chOff x="653843" y="1012517"/>
            <a:chExt cx="4606257" cy="377411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A361FAB-79D7-4708-AB45-09D311A73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1781" b="21411"/>
            <a:stretch/>
          </p:blipFill>
          <p:spPr>
            <a:xfrm>
              <a:off x="2147915" y="1883112"/>
              <a:ext cx="2074461" cy="114403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6E72F5F-3D25-409B-AFF2-DAFCC84E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13924" y1="22038" x2="13924" y2="22038"/>
                          <a14:foregroundMark x1="21519" y1="35782" x2="21519" y2="35782"/>
                          <a14:foregroundMark x1="23840" y1="50474" x2="23840" y2="50948"/>
                          <a14:foregroundMark x1="24473" y1="63033" x2="24473" y2="63033"/>
                          <a14:foregroundMark x1="40295" y1="28436" x2="40295" y2="28436"/>
                          <a14:foregroundMark x1="49367" y1="27251" x2="49367" y2="27251"/>
                          <a14:foregroundMark x1="35865" y1="72275" x2="35865" y2="72275"/>
                          <a14:foregroundMark x1="85021" y1="72275" x2="85021" y2="72275"/>
                          <a14:backgroundMark x1="21941" y1="51422" x2="21941" y2="51422"/>
                          <a14:backgroundMark x1="22363" y1="63507" x2="22363" y2="6350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843" y="1012517"/>
              <a:ext cx="4239173" cy="377411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E7C717-7CE1-4E0A-84BE-32C37F1A3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3827" y1="48847" x2="44856" y2="58910"/>
                          <a14:foregroundMark x1="34568" y1="34172" x2="36831" y2="64570"/>
                          <a14:foregroundMark x1="49127" y1="70233" x2="51852" y2="71488"/>
                          <a14:foregroundMark x1="36831" y1="64570" x2="38125" y2="65166"/>
                          <a14:foregroundMark x1="38066" y1="36897" x2="46708" y2="48218"/>
                          <a14:foregroundMark x1="43004" y1="44025" x2="56379" y2="49057"/>
                          <a14:foregroundMark x1="50412" y1="50734" x2="54321" y2="71488"/>
                          <a14:backgroundMark x1="42798" y1="66457" x2="43416" y2="68973"/>
                          <a14:backgroundMark x1="42593" y1="65828" x2="41564" y2="68344"/>
                          <a14:backgroundMark x1="45473" y1="67086" x2="47325" y2="67925"/>
                          <a14:backgroundMark x1="45062" y1="68973" x2="48560" y2="708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92519" y="2111509"/>
              <a:ext cx="2167581" cy="2127441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50000"/>
                </a:prstClr>
              </a:outerShdw>
            </a:effec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6C3E87-BD77-4736-B1D6-41BABE79BDB3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26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0972ED-2691-43BC-B310-73DAD796497E}"/>
              </a:ext>
            </a:extLst>
          </p:cNvPr>
          <p:cNvSpPr/>
          <p:nvPr/>
        </p:nvSpPr>
        <p:spPr>
          <a:xfrm>
            <a:off x="-1" y="0"/>
            <a:ext cx="1990847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2CB7A-D568-4680-8D93-67BC31F4F8D8}"/>
              </a:ext>
            </a:extLst>
          </p:cNvPr>
          <p:cNvSpPr txBox="1"/>
          <p:nvPr/>
        </p:nvSpPr>
        <p:spPr>
          <a:xfrm>
            <a:off x="2035609" y="46385"/>
            <a:ext cx="189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보드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ON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56EBAA-AF0F-4D41-84D6-094A2278A6D6}"/>
              </a:ext>
            </a:extLst>
          </p:cNvPr>
          <p:cNvGrpSpPr/>
          <p:nvPr/>
        </p:nvGrpSpPr>
        <p:grpSpPr>
          <a:xfrm>
            <a:off x="997994" y="1129625"/>
            <a:ext cx="4277459" cy="4975830"/>
            <a:chOff x="3957270" y="863408"/>
            <a:chExt cx="4277459" cy="4975831"/>
          </a:xfrm>
        </p:grpSpPr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8BCE486D-3C61-4A33-B604-2E1DA25F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2121" y1="23444" x2="12121" y2="23444"/>
                          <a14:foregroundMark x1="25379" y1="32573" x2="25379" y2="32573"/>
                          <a14:foregroundMark x1="32386" y1="33402" x2="32386" y2="33402"/>
                          <a14:foregroundMark x1="27652" y1="38589" x2="27652" y2="38589"/>
                          <a14:foregroundMark x1="25568" y1="41701" x2="25568" y2="41701"/>
                          <a14:foregroundMark x1="33333" y1="39627" x2="33333" y2="39627"/>
                          <a14:foregroundMark x1="36364" y1="36100" x2="41288" y2="40041"/>
                          <a14:foregroundMark x1="40530" y1="32780" x2="43371" y2="35270"/>
                          <a14:foregroundMark x1="39394" y1="32158" x2="31818" y2="40871"/>
                          <a14:foregroundMark x1="31818" y1="40871" x2="37879" y2="50000"/>
                          <a14:foregroundMark x1="37879" y1="50000" x2="49811" y2="45436"/>
                          <a14:foregroundMark x1="49811" y1="45436" x2="56250" y2="36307"/>
                          <a14:foregroundMark x1="56250" y1="36307" x2="45265" y2="31743"/>
                          <a14:foregroundMark x1="45265" y1="31743" x2="37121" y2="35062"/>
                          <a14:foregroundMark x1="40720" y1="62033" x2="62689" y2="53320"/>
                          <a14:foregroundMark x1="62689" y1="53320" x2="71023" y2="41909"/>
                          <a14:foregroundMark x1="71023" y1="41909" x2="73295" y2="35685"/>
                          <a14:foregroundMark x1="75189" y1="35270" x2="75379" y2="47095"/>
                          <a14:foregroundMark x1="75379" y1="47095" x2="71970" y2="57676"/>
                          <a14:foregroundMark x1="71970" y1="57676" x2="61364" y2="62033"/>
                          <a14:foregroundMark x1="61364" y1="62033" x2="26136" y2="61618"/>
                          <a14:foregroundMark x1="25000" y1="68880" x2="25000" y2="32780"/>
                          <a14:foregroundMark x1="25000" y1="32780" x2="43182" y2="26971"/>
                          <a14:foregroundMark x1="43182" y1="26971" x2="61553" y2="28216"/>
                          <a14:foregroundMark x1="26136" y1="28423" x2="22538" y2="48340"/>
                          <a14:foregroundMark x1="81250" y1="33195" x2="78030" y2="56017"/>
                          <a14:foregroundMark x1="78030" y1="56017" x2="77841" y2="56639"/>
                          <a14:foregroundMark x1="10985" y1="30290" x2="11604" y2="33516"/>
                          <a14:backgroundMark x1="14205" y1="26971" x2="13685" y2="29676"/>
                          <a14:backgroundMark x1="13826" y1="25934" x2="13480" y2="29723"/>
                          <a14:backgroundMark x1="14015" y1="24896" x2="13324" y2="29758"/>
                          <a14:backgroundMark x1="14015" y1="36307" x2="14015" y2="36307"/>
                          <a14:backgroundMark x1="13636" y1="34232" x2="13447" y2="34855"/>
                          <a14:backgroundMark x1="13068" y1="35685" x2="13636" y2="35685"/>
                          <a14:backgroundMark x1="14015" y1="37552" x2="13447" y2="36100"/>
                          <a14:backgroundMark x1="14394" y1="33817" x2="14394" y2="358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74970" y="863408"/>
              <a:ext cx="1218212" cy="1034394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FEED587-3845-4AC0-8CA2-27C512908AA1}"/>
                </a:ext>
              </a:extLst>
            </p:cNvPr>
            <p:cNvGrpSpPr/>
            <p:nvPr/>
          </p:nvGrpSpPr>
          <p:grpSpPr>
            <a:xfrm>
              <a:off x="3957270" y="1746903"/>
              <a:ext cx="4277459" cy="4092336"/>
              <a:chOff x="995422" y="2013120"/>
              <a:chExt cx="4277459" cy="4092336"/>
            </a:xfrm>
          </p:grpSpPr>
          <p:sp>
            <p:nvSpPr>
              <p:cNvPr id="259" name="사각형: 둥근 모서리 258">
                <a:extLst>
                  <a:ext uri="{FF2B5EF4-FFF2-40B4-BE49-F238E27FC236}">
                    <a16:creationId xmlns:a16="http://schemas.microsoft.com/office/drawing/2014/main" id="{67705124-BF84-4BB8-8B02-F35AD783BAD2}"/>
                  </a:ext>
                </a:extLst>
              </p:cNvPr>
              <p:cNvSpPr/>
              <p:nvPr/>
            </p:nvSpPr>
            <p:spPr>
              <a:xfrm>
                <a:off x="995422" y="2013120"/>
                <a:ext cx="4277459" cy="4092335"/>
              </a:xfrm>
              <a:prstGeom prst="roundRect">
                <a:avLst>
                  <a:gd name="adj" fmla="val 4829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92EA868F-907B-4069-9466-203B0D807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4" name="그림 193">
                <a:extLst>
                  <a:ext uri="{FF2B5EF4-FFF2-40B4-BE49-F238E27FC236}">
                    <a16:creationId xmlns:a16="http://schemas.microsoft.com/office/drawing/2014/main" id="{F1961B35-F485-4844-BA37-AF437F129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1E9696C6-9254-46B4-B6BA-471F6E70DB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6" name="그림 195">
                <a:extLst>
                  <a:ext uri="{FF2B5EF4-FFF2-40B4-BE49-F238E27FC236}">
                    <a16:creationId xmlns:a16="http://schemas.microsoft.com/office/drawing/2014/main" id="{4F16ADF0-DE84-43C3-B4CB-3163EF8B7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17E2A4AC-2919-4122-98A6-635E7F22B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8" name="그림 197">
                <a:extLst>
                  <a:ext uri="{FF2B5EF4-FFF2-40B4-BE49-F238E27FC236}">
                    <a16:creationId xmlns:a16="http://schemas.microsoft.com/office/drawing/2014/main" id="{C15E9D1C-7849-4191-A622-E6886B4540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9" name="그림 198">
                <a:extLst>
                  <a:ext uri="{FF2B5EF4-FFF2-40B4-BE49-F238E27FC236}">
                    <a16:creationId xmlns:a16="http://schemas.microsoft.com/office/drawing/2014/main" id="{F210A518-660D-4FEA-B00C-DBADB4DBD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7D6A51D6-4ABE-4624-91B1-3AE593AB4F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1" name="그림 200">
                <a:extLst>
                  <a:ext uri="{FF2B5EF4-FFF2-40B4-BE49-F238E27FC236}">
                    <a16:creationId xmlns:a16="http://schemas.microsoft.com/office/drawing/2014/main" id="{C13E8CBD-5C3C-4507-8239-C208F7E3C1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46A10237-8CE0-4DB9-8401-705615A88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1ED59AD7-ACFA-4855-923D-E5CB7F1220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4" name="그림 203">
                <a:extLst>
                  <a:ext uri="{FF2B5EF4-FFF2-40B4-BE49-F238E27FC236}">
                    <a16:creationId xmlns:a16="http://schemas.microsoft.com/office/drawing/2014/main" id="{53DDC3FF-7802-4EF5-8B6C-1D2AEE61D9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5" name="그림 204">
                <a:extLst>
                  <a:ext uri="{FF2B5EF4-FFF2-40B4-BE49-F238E27FC236}">
                    <a16:creationId xmlns:a16="http://schemas.microsoft.com/office/drawing/2014/main" id="{40D2EEF5-75F0-4FEA-8975-BB3F83279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A92B0C98-96C2-4712-B0B9-19A270849F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12E2108C-4BA0-4F6F-B66A-8AE3D00514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8" name="그림 207">
                <a:extLst>
                  <a:ext uri="{FF2B5EF4-FFF2-40B4-BE49-F238E27FC236}">
                    <a16:creationId xmlns:a16="http://schemas.microsoft.com/office/drawing/2014/main" id="{94F11953-F6AD-462F-9E8D-6C9407C680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7946A72B-F579-4BE4-82EB-CE06D1A7C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E3507E6F-F56F-40ED-9B95-8B5782AE82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A97E61CF-7B88-436E-8BEB-CA468A7D5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5CFBD050-888D-4F83-97A4-215B7E812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3" name="그림 212">
                <a:extLst>
                  <a:ext uri="{FF2B5EF4-FFF2-40B4-BE49-F238E27FC236}">
                    <a16:creationId xmlns:a16="http://schemas.microsoft.com/office/drawing/2014/main" id="{BDC3BAF3-31E5-4950-B4E7-287014B01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4FA6A60E-BA51-47B5-A755-59583B8675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5070DB4D-5347-4141-AB90-439F3404F8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7026C7B7-CD6F-456F-964D-89F8D5047B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B76F4106-DFF8-4DA7-9036-C961054386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33A329B-11F7-45B8-BF2D-29F6E71A6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D4E990DC-C09B-4D08-9F33-8439053040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43F290AC-7189-48CB-B0DA-E74FB88B0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3EA1D5AB-8965-41AE-94ED-825AF37376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6BD19C4F-0204-4E59-BD97-5D686723BD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87F921D9-854C-4F73-9D19-0FD767A375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1039CF2C-876B-4ED3-B652-2FCA4653DB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2F3D9D6-DAF8-4617-8526-B05C2C01F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6" name="그림 225">
                <a:extLst>
                  <a:ext uri="{FF2B5EF4-FFF2-40B4-BE49-F238E27FC236}">
                    <a16:creationId xmlns:a16="http://schemas.microsoft.com/office/drawing/2014/main" id="{05B27EAD-98E2-441A-A926-2390B7A1D4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7" name="그림 226">
                <a:extLst>
                  <a:ext uri="{FF2B5EF4-FFF2-40B4-BE49-F238E27FC236}">
                    <a16:creationId xmlns:a16="http://schemas.microsoft.com/office/drawing/2014/main" id="{B2EB253E-BCC6-4ED1-A9F3-CCEEAFCA4D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DADDD308-3DAE-41E7-BF09-4D1F2226F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D5A0E3F6-F37B-4FD3-8359-79B598069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7107F7E4-E937-4E1E-A82F-D60EDB65EA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CE9B589-B7DE-4871-88A2-1FEB5391E2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7221A34C-6411-4B42-A859-DE8C2C1A2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3" name="그림 232">
                <a:extLst>
                  <a:ext uri="{FF2B5EF4-FFF2-40B4-BE49-F238E27FC236}">
                    <a16:creationId xmlns:a16="http://schemas.microsoft.com/office/drawing/2014/main" id="{D93CF9AC-EECD-4411-9C0D-1729C08B15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4" name="그림 233">
                <a:extLst>
                  <a:ext uri="{FF2B5EF4-FFF2-40B4-BE49-F238E27FC236}">
                    <a16:creationId xmlns:a16="http://schemas.microsoft.com/office/drawing/2014/main" id="{AC5C480A-08EF-4DF0-8AC7-53BBDA83F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5" name="그림 234">
                <a:extLst>
                  <a:ext uri="{FF2B5EF4-FFF2-40B4-BE49-F238E27FC236}">
                    <a16:creationId xmlns:a16="http://schemas.microsoft.com/office/drawing/2014/main" id="{DAA108F4-4A8C-4E0C-AE99-7907603AB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6" name="그림 235">
                <a:extLst>
                  <a:ext uri="{FF2B5EF4-FFF2-40B4-BE49-F238E27FC236}">
                    <a16:creationId xmlns:a16="http://schemas.microsoft.com/office/drawing/2014/main" id="{66DE42CF-BD8C-40EB-816C-A10B9185DD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7" name="그림 236">
                <a:extLst>
                  <a:ext uri="{FF2B5EF4-FFF2-40B4-BE49-F238E27FC236}">
                    <a16:creationId xmlns:a16="http://schemas.microsoft.com/office/drawing/2014/main" id="{4F98374C-5C08-4502-9335-D1A406845A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8" name="그림 237">
                <a:extLst>
                  <a:ext uri="{FF2B5EF4-FFF2-40B4-BE49-F238E27FC236}">
                    <a16:creationId xmlns:a16="http://schemas.microsoft.com/office/drawing/2014/main" id="{D3E300E1-B166-4307-9D02-0A3E2E142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9" name="그림 238">
                <a:extLst>
                  <a:ext uri="{FF2B5EF4-FFF2-40B4-BE49-F238E27FC236}">
                    <a16:creationId xmlns:a16="http://schemas.microsoft.com/office/drawing/2014/main" id="{2A5F6534-343E-4445-9B36-377196495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0" name="그림 239">
                <a:extLst>
                  <a:ext uri="{FF2B5EF4-FFF2-40B4-BE49-F238E27FC236}">
                    <a16:creationId xmlns:a16="http://schemas.microsoft.com/office/drawing/2014/main" id="{4519B357-D1ED-40C2-B7E6-116BB55B39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1" name="그림 240">
                <a:extLst>
                  <a:ext uri="{FF2B5EF4-FFF2-40B4-BE49-F238E27FC236}">
                    <a16:creationId xmlns:a16="http://schemas.microsoft.com/office/drawing/2014/main" id="{AB5DEF16-F00F-4173-BE58-29A6979B49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id="{116E9BC4-8CE2-4980-8500-4742FB34D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0B70D18D-F4C2-4118-8418-451B404B63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4" name="그림 243">
                <a:extLst>
                  <a:ext uri="{FF2B5EF4-FFF2-40B4-BE49-F238E27FC236}">
                    <a16:creationId xmlns:a16="http://schemas.microsoft.com/office/drawing/2014/main" id="{1203CF93-F394-4487-B0E4-E3136F265A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5" name="그림 244">
                <a:extLst>
                  <a:ext uri="{FF2B5EF4-FFF2-40B4-BE49-F238E27FC236}">
                    <a16:creationId xmlns:a16="http://schemas.microsoft.com/office/drawing/2014/main" id="{619EFC1D-E075-4E7E-808E-EEC0D38124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6" name="그림 245">
                <a:extLst>
                  <a:ext uri="{FF2B5EF4-FFF2-40B4-BE49-F238E27FC236}">
                    <a16:creationId xmlns:a16="http://schemas.microsoft.com/office/drawing/2014/main" id="{32AEA7E9-88CD-4A38-AD23-3757AD9398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7" name="그림 246">
                <a:extLst>
                  <a:ext uri="{FF2B5EF4-FFF2-40B4-BE49-F238E27FC236}">
                    <a16:creationId xmlns:a16="http://schemas.microsoft.com/office/drawing/2014/main" id="{6183C300-2FF8-40CA-821A-9671E50698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8" name="그림 247">
                <a:extLst>
                  <a:ext uri="{FF2B5EF4-FFF2-40B4-BE49-F238E27FC236}">
                    <a16:creationId xmlns:a16="http://schemas.microsoft.com/office/drawing/2014/main" id="{7D1AB576-D377-4B6D-A310-724D69B38B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BDE697D0-F55D-4B3E-9D00-E195067BB3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0" name="그림 249">
                <a:extLst>
                  <a:ext uri="{FF2B5EF4-FFF2-40B4-BE49-F238E27FC236}">
                    <a16:creationId xmlns:a16="http://schemas.microsoft.com/office/drawing/2014/main" id="{24B71C88-0878-40B7-BEC4-72F2392A4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1" name="그림 250">
                <a:extLst>
                  <a:ext uri="{FF2B5EF4-FFF2-40B4-BE49-F238E27FC236}">
                    <a16:creationId xmlns:a16="http://schemas.microsoft.com/office/drawing/2014/main" id="{D001CD57-994A-4719-BA57-17926CC935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2" name="그림 251">
                <a:extLst>
                  <a:ext uri="{FF2B5EF4-FFF2-40B4-BE49-F238E27FC236}">
                    <a16:creationId xmlns:a16="http://schemas.microsoft.com/office/drawing/2014/main" id="{FF2613C1-2809-4D53-9893-F1720B9F6C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F2E2B672-E319-42F3-97FE-759ECE066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4" name="그림 253">
                <a:extLst>
                  <a:ext uri="{FF2B5EF4-FFF2-40B4-BE49-F238E27FC236}">
                    <a16:creationId xmlns:a16="http://schemas.microsoft.com/office/drawing/2014/main" id="{B06C1708-F553-49D7-A6C4-89874570E8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10084374-D972-4B59-9A41-7BAFB478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6" name="그림 255">
                <a:extLst>
                  <a:ext uri="{FF2B5EF4-FFF2-40B4-BE49-F238E27FC236}">
                    <a16:creationId xmlns:a16="http://schemas.microsoft.com/office/drawing/2014/main" id="{69A4DBB2-44C4-42BF-9686-3ECF875CEA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5601673"/>
                <a:ext cx="500335" cy="503783"/>
              </a:xfrm>
              <a:prstGeom prst="rect">
                <a:avLst/>
              </a:prstGeom>
            </p:spPr>
          </p:pic>
        </p:grp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F9505D8E-BB98-45AB-9451-01C8F059F5DC}"/>
                </a:ext>
              </a:extLst>
            </p:cNvPr>
            <p:cNvSpPr/>
            <p:nvPr/>
          </p:nvSpPr>
          <p:spPr>
            <a:xfrm>
              <a:off x="3957270" y="972973"/>
              <a:ext cx="4277459" cy="775072"/>
            </a:xfrm>
            <a:prstGeom prst="roundRect">
              <a:avLst>
                <a:gd name="adj" fmla="val 43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다리꼴 22">
            <a:extLst>
              <a:ext uri="{FF2B5EF4-FFF2-40B4-BE49-F238E27FC236}">
                <a16:creationId xmlns:a16="http://schemas.microsoft.com/office/drawing/2014/main" id="{596E44FB-B83B-4BE2-9413-1B56E7C7C7E9}"/>
              </a:ext>
            </a:extLst>
          </p:cNvPr>
          <p:cNvSpPr/>
          <p:nvPr/>
        </p:nvSpPr>
        <p:spPr>
          <a:xfrm rot="17546863">
            <a:off x="3829555" y="861739"/>
            <a:ext cx="2566953" cy="3893362"/>
          </a:xfrm>
          <a:custGeom>
            <a:avLst/>
            <a:gdLst>
              <a:gd name="connsiteX0" fmla="*/ 0 w 976909"/>
              <a:gd name="connsiteY0" fmla="*/ 3052344 h 3052344"/>
              <a:gd name="connsiteX1" fmla="*/ 174564 w 976909"/>
              <a:gd name="connsiteY1" fmla="*/ 0 h 3052344"/>
              <a:gd name="connsiteX2" fmla="*/ 802345 w 976909"/>
              <a:gd name="connsiteY2" fmla="*/ 0 h 3052344"/>
              <a:gd name="connsiteX3" fmla="*/ 976909 w 976909"/>
              <a:gd name="connsiteY3" fmla="*/ 3052344 h 3052344"/>
              <a:gd name="connsiteX4" fmla="*/ 0 w 976909"/>
              <a:gd name="connsiteY4" fmla="*/ 3052344 h 3052344"/>
              <a:gd name="connsiteX0" fmla="*/ 0 w 1292264"/>
              <a:gd name="connsiteY0" fmla="*/ 3052344 h 3052344"/>
              <a:gd name="connsiteX1" fmla="*/ 174564 w 1292264"/>
              <a:gd name="connsiteY1" fmla="*/ 0 h 3052344"/>
              <a:gd name="connsiteX2" fmla="*/ 802345 w 1292264"/>
              <a:gd name="connsiteY2" fmla="*/ 0 h 3052344"/>
              <a:gd name="connsiteX3" fmla="*/ 1292264 w 1292264"/>
              <a:gd name="connsiteY3" fmla="*/ 2997198 h 3052344"/>
              <a:gd name="connsiteX4" fmla="*/ 0 w 1292264"/>
              <a:gd name="connsiteY4" fmla="*/ 3052344 h 3052344"/>
              <a:gd name="connsiteX0" fmla="*/ 0 w 2442939"/>
              <a:gd name="connsiteY0" fmla="*/ 3753165 h 3753165"/>
              <a:gd name="connsiteX1" fmla="*/ 1325239 w 2442939"/>
              <a:gd name="connsiteY1" fmla="*/ 0 h 3753165"/>
              <a:gd name="connsiteX2" fmla="*/ 1953020 w 2442939"/>
              <a:gd name="connsiteY2" fmla="*/ 0 h 3753165"/>
              <a:gd name="connsiteX3" fmla="*/ 2442939 w 2442939"/>
              <a:gd name="connsiteY3" fmla="*/ 2997198 h 3753165"/>
              <a:gd name="connsiteX4" fmla="*/ 0 w 2442939"/>
              <a:gd name="connsiteY4" fmla="*/ 3753165 h 3753165"/>
              <a:gd name="connsiteX0" fmla="*/ 0 w 2442939"/>
              <a:gd name="connsiteY0" fmla="*/ 3753165 h 3753165"/>
              <a:gd name="connsiteX1" fmla="*/ 1325239 w 2442939"/>
              <a:gd name="connsiteY1" fmla="*/ 0 h 3753165"/>
              <a:gd name="connsiteX2" fmla="*/ 1953020 w 2442939"/>
              <a:gd name="connsiteY2" fmla="*/ 0 h 3753165"/>
              <a:gd name="connsiteX3" fmla="*/ 2442939 w 2442939"/>
              <a:gd name="connsiteY3" fmla="*/ 2997198 h 3753165"/>
              <a:gd name="connsiteX4" fmla="*/ 0 w 2442939"/>
              <a:gd name="connsiteY4" fmla="*/ 3753165 h 3753165"/>
              <a:gd name="connsiteX0" fmla="*/ 0 w 2464330"/>
              <a:gd name="connsiteY0" fmla="*/ 3753165 h 3872978"/>
              <a:gd name="connsiteX1" fmla="*/ 1325239 w 2464330"/>
              <a:gd name="connsiteY1" fmla="*/ 0 h 3872978"/>
              <a:gd name="connsiteX2" fmla="*/ 1953020 w 2464330"/>
              <a:gd name="connsiteY2" fmla="*/ 0 h 3872978"/>
              <a:gd name="connsiteX3" fmla="*/ 2442939 w 2464330"/>
              <a:gd name="connsiteY3" fmla="*/ 2997198 h 3872978"/>
              <a:gd name="connsiteX4" fmla="*/ 2152460 w 2464330"/>
              <a:gd name="connsiteY4" fmla="*/ 2822283 h 3872978"/>
              <a:gd name="connsiteX5" fmla="*/ 0 w 2464330"/>
              <a:gd name="connsiteY5" fmla="*/ 3753165 h 3872978"/>
              <a:gd name="connsiteX0" fmla="*/ 0 w 2467880"/>
              <a:gd name="connsiteY0" fmla="*/ 3753165 h 3877212"/>
              <a:gd name="connsiteX1" fmla="*/ 1325239 w 2467880"/>
              <a:gd name="connsiteY1" fmla="*/ 0 h 3877212"/>
              <a:gd name="connsiteX2" fmla="*/ 1953020 w 2467880"/>
              <a:gd name="connsiteY2" fmla="*/ 0 h 3877212"/>
              <a:gd name="connsiteX3" fmla="*/ 2442939 w 2467880"/>
              <a:gd name="connsiteY3" fmla="*/ 2997198 h 3877212"/>
              <a:gd name="connsiteX4" fmla="*/ 2163860 w 2467880"/>
              <a:gd name="connsiteY4" fmla="*/ 2880191 h 3877212"/>
              <a:gd name="connsiteX5" fmla="*/ 0 w 2467880"/>
              <a:gd name="connsiteY5" fmla="*/ 3753165 h 3877212"/>
              <a:gd name="connsiteX0" fmla="*/ 13187 w 2481067"/>
              <a:gd name="connsiteY0" fmla="*/ 3753165 h 3969583"/>
              <a:gd name="connsiteX1" fmla="*/ 1338426 w 2481067"/>
              <a:gd name="connsiteY1" fmla="*/ 0 h 3969583"/>
              <a:gd name="connsiteX2" fmla="*/ 1966207 w 2481067"/>
              <a:gd name="connsiteY2" fmla="*/ 0 h 3969583"/>
              <a:gd name="connsiteX3" fmla="*/ 2456126 w 2481067"/>
              <a:gd name="connsiteY3" fmla="*/ 2997198 h 3969583"/>
              <a:gd name="connsiteX4" fmla="*/ 2177047 w 2481067"/>
              <a:gd name="connsiteY4" fmla="*/ 2880191 h 3969583"/>
              <a:gd name="connsiteX5" fmla="*/ 997746 w 2481067"/>
              <a:gd name="connsiteY5" fmla="*/ 3329843 h 3969583"/>
              <a:gd name="connsiteX6" fmla="*/ 13187 w 2481067"/>
              <a:gd name="connsiteY6" fmla="*/ 3753165 h 3969583"/>
              <a:gd name="connsiteX0" fmla="*/ 12643 w 2480523"/>
              <a:gd name="connsiteY0" fmla="*/ 3753165 h 3969179"/>
              <a:gd name="connsiteX1" fmla="*/ 1337882 w 2480523"/>
              <a:gd name="connsiteY1" fmla="*/ 0 h 3969179"/>
              <a:gd name="connsiteX2" fmla="*/ 1965663 w 2480523"/>
              <a:gd name="connsiteY2" fmla="*/ 0 h 3969179"/>
              <a:gd name="connsiteX3" fmla="*/ 2455582 w 2480523"/>
              <a:gd name="connsiteY3" fmla="*/ 2997198 h 3969179"/>
              <a:gd name="connsiteX4" fmla="*/ 2176503 w 2480523"/>
              <a:gd name="connsiteY4" fmla="*/ 2880191 h 3969179"/>
              <a:gd name="connsiteX5" fmla="*/ 1033715 w 2480523"/>
              <a:gd name="connsiteY5" fmla="*/ 3327282 h 3969179"/>
              <a:gd name="connsiteX6" fmla="*/ 12643 w 2480523"/>
              <a:gd name="connsiteY6" fmla="*/ 3753165 h 3969179"/>
              <a:gd name="connsiteX0" fmla="*/ 114801 w 2582681"/>
              <a:gd name="connsiteY0" fmla="*/ 3753165 h 4055478"/>
              <a:gd name="connsiteX1" fmla="*/ 1440040 w 2582681"/>
              <a:gd name="connsiteY1" fmla="*/ 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515877 w 2582681"/>
              <a:gd name="connsiteY1" fmla="*/ 244188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81926 w 2582681"/>
              <a:gd name="connsiteY1" fmla="*/ 283262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37277 w 2582681"/>
              <a:gd name="connsiteY1" fmla="*/ 326756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79364 w 2582681"/>
              <a:gd name="connsiteY1" fmla="*/ 24675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564945 w 2582681"/>
              <a:gd name="connsiteY1" fmla="*/ 211393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68666 w 2582681"/>
              <a:gd name="connsiteY1" fmla="*/ 25117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07579 w 2595699"/>
              <a:gd name="connsiteY0" fmla="*/ 3673863 h 3999861"/>
              <a:gd name="connsiteX1" fmla="*/ 1481684 w 2595699"/>
              <a:gd name="connsiteY1" fmla="*/ 251170 h 3999861"/>
              <a:gd name="connsiteX2" fmla="*/ 2080839 w 2595699"/>
              <a:gd name="connsiteY2" fmla="*/ 0 h 3999861"/>
              <a:gd name="connsiteX3" fmla="*/ 2570758 w 2595699"/>
              <a:gd name="connsiteY3" fmla="*/ 2997198 h 3999861"/>
              <a:gd name="connsiteX4" fmla="*/ 2291679 w 2595699"/>
              <a:gd name="connsiteY4" fmla="*/ 2880191 h 3999861"/>
              <a:gd name="connsiteX5" fmla="*/ 1148891 w 2595699"/>
              <a:gd name="connsiteY5" fmla="*/ 3327282 h 3999861"/>
              <a:gd name="connsiteX6" fmla="*/ 179824 w 2595699"/>
              <a:gd name="connsiteY6" fmla="*/ 3740171 h 3999861"/>
              <a:gd name="connsiteX7" fmla="*/ 107579 w 2595699"/>
              <a:gd name="connsiteY7" fmla="*/ 3673863 h 3999861"/>
              <a:gd name="connsiteX0" fmla="*/ 107579 w 2591807"/>
              <a:gd name="connsiteY0" fmla="*/ 3673863 h 3999861"/>
              <a:gd name="connsiteX1" fmla="*/ 1481684 w 2591807"/>
              <a:gd name="connsiteY1" fmla="*/ 251170 h 3999861"/>
              <a:gd name="connsiteX2" fmla="*/ 2080839 w 2591807"/>
              <a:gd name="connsiteY2" fmla="*/ 0 h 3999861"/>
              <a:gd name="connsiteX3" fmla="*/ 2570758 w 2591807"/>
              <a:gd name="connsiteY3" fmla="*/ 2997198 h 3999861"/>
              <a:gd name="connsiteX4" fmla="*/ 2279123 w 2591807"/>
              <a:gd name="connsiteY4" fmla="*/ 2910426 h 3999861"/>
              <a:gd name="connsiteX5" fmla="*/ 1148891 w 2591807"/>
              <a:gd name="connsiteY5" fmla="*/ 3327282 h 3999861"/>
              <a:gd name="connsiteX6" fmla="*/ 179824 w 2591807"/>
              <a:gd name="connsiteY6" fmla="*/ 3740171 h 3999861"/>
              <a:gd name="connsiteX7" fmla="*/ 107579 w 2591807"/>
              <a:gd name="connsiteY7" fmla="*/ 3673863 h 3999861"/>
              <a:gd name="connsiteX0" fmla="*/ 107579 w 2571151"/>
              <a:gd name="connsiteY0" fmla="*/ 3673863 h 3999861"/>
              <a:gd name="connsiteX1" fmla="*/ 1481684 w 2571151"/>
              <a:gd name="connsiteY1" fmla="*/ 251170 h 3999861"/>
              <a:gd name="connsiteX2" fmla="*/ 2080839 w 2571151"/>
              <a:gd name="connsiteY2" fmla="*/ 0 h 3999861"/>
              <a:gd name="connsiteX3" fmla="*/ 2539820 w 2571151"/>
              <a:gd name="connsiteY3" fmla="*/ 2922314 h 3999861"/>
              <a:gd name="connsiteX4" fmla="*/ 2279123 w 2571151"/>
              <a:gd name="connsiteY4" fmla="*/ 2910426 h 3999861"/>
              <a:gd name="connsiteX5" fmla="*/ 1148891 w 2571151"/>
              <a:gd name="connsiteY5" fmla="*/ 3327282 h 3999861"/>
              <a:gd name="connsiteX6" fmla="*/ 179824 w 2571151"/>
              <a:gd name="connsiteY6" fmla="*/ 3740171 h 3999861"/>
              <a:gd name="connsiteX7" fmla="*/ 107579 w 2571151"/>
              <a:gd name="connsiteY7" fmla="*/ 3673863 h 3999861"/>
              <a:gd name="connsiteX0" fmla="*/ 76968 w 2658972"/>
              <a:gd name="connsiteY0" fmla="*/ 3732759 h 4040848"/>
              <a:gd name="connsiteX1" fmla="*/ 1569505 w 2658972"/>
              <a:gd name="connsiteY1" fmla="*/ 251170 h 4040848"/>
              <a:gd name="connsiteX2" fmla="*/ 2168660 w 2658972"/>
              <a:gd name="connsiteY2" fmla="*/ 0 h 4040848"/>
              <a:gd name="connsiteX3" fmla="*/ 2627641 w 2658972"/>
              <a:gd name="connsiteY3" fmla="*/ 2922314 h 4040848"/>
              <a:gd name="connsiteX4" fmla="*/ 2366944 w 2658972"/>
              <a:gd name="connsiteY4" fmla="*/ 2910426 h 4040848"/>
              <a:gd name="connsiteX5" fmla="*/ 1236712 w 2658972"/>
              <a:gd name="connsiteY5" fmla="*/ 3327282 h 4040848"/>
              <a:gd name="connsiteX6" fmla="*/ 267645 w 2658972"/>
              <a:gd name="connsiteY6" fmla="*/ 3740171 h 4040848"/>
              <a:gd name="connsiteX7" fmla="*/ 76968 w 2658972"/>
              <a:gd name="connsiteY7" fmla="*/ 3732759 h 4040848"/>
              <a:gd name="connsiteX0" fmla="*/ 76968 w 2743475"/>
              <a:gd name="connsiteY0" fmla="*/ 3732759 h 4040848"/>
              <a:gd name="connsiteX1" fmla="*/ 1569505 w 2743475"/>
              <a:gd name="connsiteY1" fmla="*/ 251170 h 4040848"/>
              <a:gd name="connsiteX2" fmla="*/ 2168660 w 2743475"/>
              <a:gd name="connsiteY2" fmla="*/ 0 h 4040848"/>
              <a:gd name="connsiteX3" fmla="*/ 2737829 w 2743475"/>
              <a:gd name="connsiteY3" fmla="*/ 3115354 h 4040848"/>
              <a:gd name="connsiteX4" fmla="*/ 2366944 w 2743475"/>
              <a:gd name="connsiteY4" fmla="*/ 2910426 h 4040848"/>
              <a:gd name="connsiteX5" fmla="*/ 1236712 w 2743475"/>
              <a:gd name="connsiteY5" fmla="*/ 3327282 h 4040848"/>
              <a:gd name="connsiteX6" fmla="*/ 267645 w 2743475"/>
              <a:gd name="connsiteY6" fmla="*/ 3740171 h 4040848"/>
              <a:gd name="connsiteX7" fmla="*/ 76968 w 2743475"/>
              <a:gd name="connsiteY7" fmla="*/ 3732759 h 4040848"/>
              <a:gd name="connsiteX0" fmla="*/ 76968 w 2726995"/>
              <a:gd name="connsiteY0" fmla="*/ 3732759 h 4040848"/>
              <a:gd name="connsiteX1" fmla="*/ 1569505 w 2726995"/>
              <a:gd name="connsiteY1" fmla="*/ 251170 h 4040848"/>
              <a:gd name="connsiteX2" fmla="*/ 2168660 w 2726995"/>
              <a:gd name="connsiteY2" fmla="*/ 0 h 4040848"/>
              <a:gd name="connsiteX3" fmla="*/ 2719079 w 2726995"/>
              <a:gd name="connsiteY3" fmla="*/ 2861574 h 4040848"/>
              <a:gd name="connsiteX4" fmla="*/ 2366944 w 2726995"/>
              <a:gd name="connsiteY4" fmla="*/ 2910426 h 4040848"/>
              <a:gd name="connsiteX5" fmla="*/ 1236712 w 2726995"/>
              <a:gd name="connsiteY5" fmla="*/ 3327282 h 4040848"/>
              <a:gd name="connsiteX6" fmla="*/ 267645 w 2726995"/>
              <a:gd name="connsiteY6" fmla="*/ 3740171 h 4040848"/>
              <a:gd name="connsiteX7" fmla="*/ 76968 w 2726995"/>
              <a:gd name="connsiteY7" fmla="*/ 3732759 h 4040848"/>
              <a:gd name="connsiteX0" fmla="*/ 76968 w 2701077"/>
              <a:gd name="connsiteY0" fmla="*/ 3732759 h 4040848"/>
              <a:gd name="connsiteX1" fmla="*/ 1569505 w 2701077"/>
              <a:gd name="connsiteY1" fmla="*/ 251170 h 4040848"/>
              <a:gd name="connsiteX2" fmla="*/ 2168660 w 2701077"/>
              <a:gd name="connsiteY2" fmla="*/ 0 h 4040848"/>
              <a:gd name="connsiteX3" fmla="*/ 2687462 w 2701077"/>
              <a:gd name="connsiteY3" fmla="*/ 2849108 h 4040848"/>
              <a:gd name="connsiteX4" fmla="*/ 2366944 w 2701077"/>
              <a:gd name="connsiteY4" fmla="*/ 2910426 h 4040848"/>
              <a:gd name="connsiteX5" fmla="*/ 1236712 w 2701077"/>
              <a:gd name="connsiteY5" fmla="*/ 3327282 h 4040848"/>
              <a:gd name="connsiteX6" fmla="*/ 267645 w 2701077"/>
              <a:gd name="connsiteY6" fmla="*/ 3740171 h 4040848"/>
              <a:gd name="connsiteX7" fmla="*/ 76968 w 2701077"/>
              <a:gd name="connsiteY7" fmla="*/ 3732759 h 4040848"/>
              <a:gd name="connsiteX0" fmla="*/ 76968 w 2717854"/>
              <a:gd name="connsiteY0" fmla="*/ 3732759 h 4040848"/>
              <a:gd name="connsiteX1" fmla="*/ 1569505 w 2717854"/>
              <a:gd name="connsiteY1" fmla="*/ 251170 h 4040848"/>
              <a:gd name="connsiteX2" fmla="*/ 2168660 w 2717854"/>
              <a:gd name="connsiteY2" fmla="*/ 0 h 4040848"/>
              <a:gd name="connsiteX3" fmla="*/ 2687462 w 2717854"/>
              <a:gd name="connsiteY3" fmla="*/ 2849108 h 4040848"/>
              <a:gd name="connsiteX4" fmla="*/ 2366944 w 2717854"/>
              <a:gd name="connsiteY4" fmla="*/ 2910426 h 4040848"/>
              <a:gd name="connsiteX5" fmla="*/ 1236712 w 2717854"/>
              <a:gd name="connsiteY5" fmla="*/ 3327282 h 4040848"/>
              <a:gd name="connsiteX6" fmla="*/ 267645 w 2717854"/>
              <a:gd name="connsiteY6" fmla="*/ 3740171 h 4040848"/>
              <a:gd name="connsiteX7" fmla="*/ 76968 w 2717854"/>
              <a:gd name="connsiteY7" fmla="*/ 3732759 h 4040848"/>
              <a:gd name="connsiteX0" fmla="*/ 76968 w 2737156"/>
              <a:gd name="connsiteY0" fmla="*/ 3732759 h 4040848"/>
              <a:gd name="connsiteX1" fmla="*/ 1569505 w 2737156"/>
              <a:gd name="connsiteY1" fmla="*/ 251170 h 4040848"/>
              <a:gd name="connsiteX2" fmla="*/ 2168660 w 2737156"/>
              <a:gd name="connsiteY2" fmla="*/ 0 h 4040848"/>
              <a:gd name="connsiteX3" fmla="*/ 2687462 w 2737156"/>
              <a:gd name="connsiteY3" fmla="*/ 2849108 h 4040848"/>
              <a:gd name="connsiteX4" fmla="*/ 2366944 w 2737156"/>
              <a:gd name="connsiteY4" fmla="*/ 2910426 h 4040848"/>
              <a:gd name="connsiteX5" fmla="*/ 1236712 w 2737156"/>
              <a:gd name="connsiteY5" fmla="*/ 3327282 h 4040848"/>
              <a:gd name="connsiteX6" fmla="*/ 267645 w 2737156"/>
              <a:gd name="connsiteY6" fmla="*/ 3740171 h 4040848"/>
              <a:gd name="connsiteX7" fmla="*/ 76968 w 2737156"/>
              <a:gd name="connsiteY7" fmla="*/ 3732759 h 4040848"/>
              <a:gd name="connsiteX0" fmla="*/ 76968 w 2731268"/>
              <a:gd name="connsiteY0" fmla="*/ 3732759 h 4040848"/>
              <a:gd name="connsiteX1" fmla="*/ 1569505 w 2731268"/>
              <a:gd name="connsiteY1" fmla="*/ 251170 h 4040848"/>
              <a:gd name="connsiteX2" fmla="*/ 2168660 w 2731268"/>
              <a:gd name="connsiteY2" fmla="*/ 0 h 4040848"/>
              <a:gd name="connsiteX3" fmla="*/ 2679689 w 2731268"/>
              <a:gd name="connsiteY3" fmla="*/ 2951638 h 4040848"/>
              <a:gd name="connsiteX4" fmla="*/ 2366944 w 2731268"/>
              <a:gd name="connsiteY4" fmla="*/ 2910426 h 4040848"/>
              <a:gd name="connsiteX5" fmla="*/ 1236712 w 2731268"/>
              <a:gd name="connsiteY5" fmla="*/ 3327282 h 4040848"/>
              <a:gd name="connsiteX6" fmla="*/ 267645 w 2731268"/>
              <a:gd name="connsiteY6" fmla="*/ 3740171 h 4040848"/>
              <a:gd name="connsiteX7" fmla="*/ 76968 w 2731268"/>
              <a:gd name="connsiteY7" fmla="*/ 3732759 h 4040848"/>
              <a:gd name="connsiteX0" fmla="*/ 76968 w 2731268"/>
              <a:gd name="connsiteY0" fmla="*/ 3732759 h 4040848"/>
              <a:gd name="connsiteX1" fmla="*/ 1569505 w 2731268"/>
              <a:gd name="connsiteY1" fmla="*/ 251170 h 4040848"/>
              <a:gd name="connsiteX2" fmla="*/ 2168660 w 2731268"/>
              <a:gd name="connsiteY2" fmla="*/ 0 h 4040848"/>
              <a:gd name="connsiteX3" fmla="*/ 2679689 w 2731268"/>
              <a:gd name="connsiteY3" fmla="*/ 2951638 h 4040848"/>
              <a:gd name="connsiteX4" fmla="*/ 2366944 w 2731268"/>
              <a:gd name="connsiteY4" fmla="*/ 2910426 h 4040848"/>
              <a:gd name="connsiteX5" fmla="*/ 1236712 w 2731268"/>
              <a:gd name="connsiteY5" fmla="*/ 3327282 h 4040848"/>
              <a:gd name="connsiteX6" fmla="*/ 267645 w 2731268"/>
              <a:gd name="connsiteY6" fmla="*/ 3740171 h 4040848"/>
              <a:gd name="connsiteX7" fmla="*/ 76968 w 2731268"/>
              <a:gd name="connsiteY7" fmla="*/ 3732759 h 4040848"/>
              <a:gd name="connsiteX0" fmla="*/ 76968 w 2723919"/>
              <a:gd name="connsiteY0" fmla="*/ 3732759 h 4040848"/>
              <a:gd name="connsiteX1" fmla="*/ 1569505 w 2723919"/>
              <a:gd name="connsiteY1" fmla="*/ 251170 h 4040848"/>
              <a:gd name="connsiteX2" fmla="*/ 2168660 w 2723919"/>
              <a:gd name="connsiteY2" fmla="*/ 0 h 4040848"/>
              <a:gd name="connsiteX3" fmla="*/ 2679689 w 2723919"/>
              <a:gd name="connsiteY3" fmla="*/ 2951638 h 4040848"/>
              <a:gd name="connsiteX4" fmla="*/ 2366944 w 2723919"/>
              <a:gd name="connsiteY4" fmla="*/ 2910426 h 4040848"/>
              <a:gd name="connsiteX5" fmla="*/ 1236712 w 2723919"/>
              <a:gd name="connsiteY5" fmla="*/ 3327282 h 4040848"/>
              <a:gd name="connsiteX6" fmla="*/ 267645 w 2723919"/>
              <a:gd name="connsiteY6" fmla="*/ 3740171 h 4040848"/>
              <a:gd name="connsiteX7" fmla="*/ 76968 w 2723919"/>
              <a:gd name="connsiteY7" fmla="*/ 3732759 h 4040848"/>
              <a:gd name="connsiteX0" fmla="*/ 76968 w 2738678"/>
              <a:gd name="connsiteY0" fmla="*/ 3732759 h 4040848"/>
              <a:gd name="connsiteX1" fmla="*/ 1569505 w 2738678"/>
              <a:gd name="connsiteY1" fmla="*/ 251170 h 4040848"/>
              <a:gd name="connsiteX2" fmla="*/ 2168660 w 2738678"/>
              <a:gd name="connsiteY2" fmla="*/ 0 h 4040848"/>
              <a:gd name="connsiteX3" fmla="*/ 2698910 w 2738678"/>
              <a:gd name="connsiteY3" fmla="*/ 3056012 h 4040848"/>
              <a:gd name="connsiteX4" fmla="*/ 2366944 w 2738678"/>
              <a:gd name="connsiteY4" fmla="*/ 2910426 h 4040848"/>
              <a:gd name="connsiteX5" fmla="*/ 1236712 w 2738678"/>
              <a:gd name="connsiteY5" fmla="*/ 3327282 h 4040848"/>
              <a:gd name="connsiteX6" fmla="*/ 267645 w 2738678"/>
              <a:gd name="connsiteY6" fmla="*/ 3740171 h 4040848"/>
              <a:gd name="connsiteX7" fmla="*/ 76968 w 2738678"/>
              <a:gd name="connsiteY7" fmla="*/ 3732759 h 4040848"/>
              <a:gd name="connsiteX0" fmla="*/ 76454 w 2740843"/>
              <a:gd name="connsiteY0" fmla="*/ 3696505 h 4015390"/>
              <a:gd name="connsiteX1" fmla="*/ 1571670 w 2740843"/>
              <a:gd name="connsiteY1" fmla="*/ 251170 h 4015390"/>
              <a:gd name="connsiteX2" fmla="*/ 2170825 w 2740843"/>
              <a:gd name="connsiteY2" fmla="*/ 0 h 4015390"/>
              <a:gd name="connsiteX3" fmla="*/ 2701075 w 2740843"/>
              <a:gd name="connsiteY3" fmla="*/ 3056012 h 4015390"/>
              <a:gd name="connsiteX4" fmla="*/ 2369109 w 2740843"/>
              <a:gd name="connsiteY4" fmla="*/ 2910426 h 4015390"/>
              <a:gd name="connsiteX5" fmla="*/ 1238877 w 2740843"/>
              <a:gd name="connsiteY5" fmla="*/ 3327282 h 4015390"/>
              <a:gd name="connsiteX6" fmla="*/ 269810 w 2740843"/>
              <a:gd name="connsiteY6" fmla="*/ 3740171 h 4015390"/>
              <a:gd name="connsiteX7" fmla="*/ 76454 w 2740843"/>
              <a:gd name="connsiteY7" fmla="*/ 3696505 h 4015390"/>
              <a:gd name="connsiteX0" fmla="*/ 70018 w 2734407"/>
              <a:gd name="connsiteY0" fmla="*/ 3696505 h 3898443"/>
              <a:gd name="connsiteX1" fmla="*/ 1565234 w 2734407"/>
              <a:gd name="connsiteY1" fmla="*/ 251170 h 3898443"/>
              <a:gd name="connsiteX2" fmla="*/ 2164389 w 2734407"/>
              <a:gd name="connsiteY2" fmla="*/ 0 h 3898443"/>
              <a:gd name="connsiteX3" fmla="*/ 2694639 w 2734407"/>
              <a:gd name="connsiteY3" fmla="*/ 3056012 h 3898443"/>
              <a:gd name="connsiteX4" fmla="*/ 2362673 w 2734407"/>
              <a:gd name="connsiteY4" fmla="*/ 2910426 h 3898443"/>
              <a:gd name="connsiteX5" fmla="*/ 1232441 w 2734407"/>
              <a:gd name="connsiteY5" fmla="*/ 3327282 h 3898443"/>
              <a:gd name="connsiteX6" fmla="*/ 263374 w 2734407"/>
              <a:gd name="connsiteY6" fmla="*/ 3740171 h 3898443"/>
              <a:gd name="connsiteX7" fmla="*/ 70018 w 2734407"/>
              <a:gd name="connsiteY7" fmla="*/ 3696505 h 3898443"/>
              <a:gd name="connsiteX0" fmla="*/ 70018 w 2694639"/>
              <a:gd name="connsiteY0" fmla="*/ 3696505 h 3898443"/>
              <a:gd name="connsiteX1" fmla="*/ 1565234 w 2694639"/>
              <a:gd name="connsiteY1" fmla="*/ 251170 h 3898443"/>
              <a:gd name="connsiteX2" fmla="*/ 2164389 w 2694639"/>
              <a:gd name="connsiteY2" fmla="*/ 0 h 3898443"/>
              <a:gd name="connsiteX3" fmla="*/ 2694639 w 2694639"/>
              <a:gd name="connsiteY3" fmla="*/ 3056012 h 3898443"/>
              <a:gd name="connsiteX4" fmla="*/ 2362673 w 2694639"/>
              <a:gd name="connsiteY4" fmla="*/ 2910426 h 3898443"/>
              <a:gd name="connsiteX5" fmla="*/ 1232441 w 2694639"/>
              <a:gd name="connsiteY5" fmla="*/ 3327282 h 3898443"/>
              <a:gd name="connsiteX6" fmla="*/ 263374 w 2694639"/>
              <a:gd name="connsiteY6" fmla="*/ 3740171 h 3898443"/>
              <a:gd name="connsiteX7" fmla="*/ 70018 w 2694639"/>
              <a:gd name="connsiteY7" fmla="*/ 3696505 h 3898443"/>
              <a:gd name="connsiteX0" fmla="*/ 70018 w 2682717"/>
              <a:gd name="connsiteY0" fmla="*/ 3696505 h 3898443"/>
              <a:gd name="connsiteX1" fmla="*/ 1565234 w 2682717"/>
              <a:gd name="connsiteY1" fmla="*/ 251170 h 3898443"/>
              <a:gd name="connsiteX2" fmla="*/ 2164389 w 2682717"/>
              <a:gd name="connsiteY2" fmla="*/ 0 h 3898443"/>
              <a:gd name="connsiteX3" fmla="*/ 2682717 w 2682717"/>
              <a:gd name="connsiteY3" fmla="*/ 2998512 h 3898443"/>
              <a:gd name="connsiteX4" fmla="*/ 2362673 w 2682717"/>
              <a:gd name="connsiteY4" fmla="*/ 2910426 h 3898443"/>
              <a:gd name="connsiteX5" fmla="*/ 1232441 w 2682717"/>
              <a:gd name="connsiteY5" fmla="*/ 3327282 h 3898443"/>
              <a:gd name="connsiteX6" fmla="*/ 263374 w 2682717"/>
              <a:gd name="connsiteY6" fmla="*/ 3740171 h 3898443"/>
              <a:gd name="connsiteX7" fmla="*/ 70018 w 2682717"/>
              <a:gd name="connsiteY7" fmla="*/ 3696505 h 3898443"/>
              <a:gd name="connsiteX0" fmla="*/ 70018 w 2664229"/>
              <a:gd name="connsiteY0" fmla="*/ 3696505 h 3898443"/>
              <a:gd name="connsiteX1" fmla="*/ 1565234 w 2664229"/>
              <a:gd name="connsiteY1" fmla="*/ 251170 h 3898443"/>
              <a:gd name="connsiteX2" fmla="*/ 2164389 w 2664229"/>
              <a:gd name="connsiteY2" fmla="*/ 0 h 3898443"/>
              <a:gd name="connsiteX3" fmla="*/ 2664229 w 2664229"/>
              <a:gd name="connsiteY3" fmla="*/ 2956024 h 3898443"/>
              <a:gd name="connsiteX4" fmla="*/ 2362673 w 2664229"/>
              <a:gd name="connsiteY4" fmla="*/ 2910426 h 3898443"/>
              <a:gd name="connsiteX5" fmla="*/ 1232441 w 2664229"/>
              <a:gd name="connsiteY5" fmla="*/ 3327282 h 3898443"/>
              <a:gd name="connsiteX6" fmla="*/ 263374 w 2664229"/>
              <a:gd name="connsiteY6" fmla="*/ 3740171 h 3898443"/>
              <a:gd name="connsiteX7" fmla="*/ 70018 w 2664229"/>
              <a:gd name="connsiteY7" fmla="*/ 3696505 h 3898443"/>
              <a:gd name="connsiteX0" fmla="*/ 70018 w 2581043"/>
              <a:gd name="connsiteY0" fmla="*/ 3696505 h 3898443"/>
              <a:gd name="connsiteX1" fmla="*/ 1565234 w 2581043"/>
              <a:gd name="connsiteY1" fmla="*/ 251170 h 3898443"/>
              <a:gd name="connsiteX2" fmla="*/ 2164389 w 2581043"/>
              <a:gd name="connsiteY2" fmla="*/ 0 h 3898443"/>
              <a:gd name="connsiteX3" fmla="*/ 2553095 w 2581043"/>
              <a:gd name="connsiteY3" fmla="*/ 3061794 h 3898443"/>
              <a:gd name="connsiteX4" fmla="*/ 2362673 w 2581043"/>
              <a:gd name="connsiteY4" fmla="*/ 2910426 h 3898443"/>
              <a:gd name="connsiteX5" fmla="*/ 1232441 w 2581043"/>
              <a:gd name="connsiteY5" fmla="*/ 3327282 h 3898443"/>
              <a:gd name="connsiteX6" fmla="*/ 263374 w 2581043"/>
              <a:gd name="connsiteY6" fmla="*/ 3740171 h 3898443"/>
              <a:gd name="connsiteX7" fmla="*/ 70018 w 2581043"/>
              <a:gd name="connsiteY7" fmla="*/ 3696505 h 3898443"/>
              <a:gd name="connsiteX0" fmla="*/ 70018 w 2755193"/>
              <a:gd name="connsiteY0" fmla="*/ 3696505 h 3898443"/>
              <a:gd name="connsiteX1" fmla="*/ 1565234 w 2755193"/>
              <a:gd name="connsiteY1" fmla="*/ 251170 h 3898443"/>
              <a:gd name="connsiteX2" fmla="*/ 2164389 w 2755193"/>
              <a:gd name="connsiteY2" fmla="*/ 0 h 3898443"/>
              <a:gd name="connsiteX3" fmla="*/ 2755193 w 2755193"/>
              <a:gd name="connsiteY3" fmla="*/ 3044690 h 3898443"/>
              <a:gd name="connsiteX4" fmla="*/ 2362673 w 2755193"/>
              <a:gd name="connsiteY4" fmla="*/ 2910426 h 3898443"/>
              <a:gd name="connsiteX5" fmla="*/ 1232441 w 2755193"/>
              <a:gd name="connsiteY5" fmla="*/ 3327282 h 3898443"/>
              <a:gd name="connsiteX6" fmla="*/ 263374 w 2755193"/>
              <a:gd name="connsiteY6" fmla="*/ 3740171 h 3898443"/>
              <a:gd name="connsiteX7" fmla="*/ 70018 w 2755193"/>
              <a:gd name="connsiteY7" fmla="*/ 3696505 h 3898443"/>
              <a:gd name="connsiteX0" fmla="*/ 70018 w 2694637"/>
              <a:gd name="connsiteY0" fmla="*/ 3696505 h 3898443"/>
              <a:gd name="connsiteX1" fmla="*/ 1565234 w 2694637"/>
              <a:gd name="connsiteY1" fmla="*/ 251170 h 3898443"/>
              <a:gd name="connsiteX2" fmla="*/ 2164389 w 2694637"/>
              <a:gd name="connsiteY2" fmla="*/ 0 h 3898443"/>
              <a:gd name="connsiteX3" fmla="*/ 2694637 w 2694637"/>
              <a:gd name="connsiteY3" fmla="*/ 3056011 h 3898443"/>
              <a:gd name="connsiteX4" fmla="*/ 2362673 w 2694637"/>
              <a:gd name="connsiteY4" fmla="*/ 2910426 h 3898443"/>
              <a:gd name="connsiteX5" fmla="*/ 1232441 w 2694637"/>
              <a:gd name="connsiteY5" fmla="*/ 3327282 h 3898443"/>
              <a:gd name="connsiteX6" fmla="*/ 263374 w 2694637"/>
              <a:gd name="connsiteY6" fmla="*/ 3740171 h 3898443"/>
              <a:gd name="connsiteX7" fmla="*/ 70018 w 2694637"/>
              <a:gd name="connsiteY7" fmla="*/ 3696505 h 3898443"/>
              <a:gd name="connsiteX0" fmla="*/ 70018 w 2602551"/>
              <a:gd name="connsiteY0" fmla="*/ 3696505 h 3898443"/>
              <a:gd name="connsiteX1" fmla="*/ 1565234 w 2602551"/>
              <a:gd name="connsiteY1" fmla="*/ 251170 h 3898443"/>
              <a:gd name="connsiteX2" fmla="*/ 2164389 w 2602551"/>
              <a:gd name="connsiteY2" fmla="*/ 0 h 3898443"/>
              <a:gd name="connsiteX3" fmla="*/ 2602465 w 2602551"/>
              <a:gd name="connsiteY3" fmla="*/ 3054864 h 3898443"/>
              <a:gd name="connsiteX4" fmla="*/ 2362673 w 2602551"/>
              <a:gd name="connsiteY4" fmla="*/ 2910426 h 3898443"/>
              <a:gd name="connsiteX5" fmla="*/ 1232441 w 2602551"/>
              <a:gd name="connsiteY5" fmla="*/ 3327282 h 3898443"/>
              <a:gd name="connsiteX6" fmla="*/ 263374 w 2602551"/>
              <a:gd name="connsiteY6" fmla="*/ 3740171 h 3898443"/>
              <a:gd name="connsiteX7" fmla="*/ 70018 w 2602551"/>
              <a:gd name="connsiteY7" fmla="*/ 3696505 h 3898443"/>
              <a:gd name="connsiteX0" fmla="*/ 70018 w 2669980"/>
              <a:gd name="connsiteY0" fmla="*/ 3696505 h 3898443"/>
              <a:gd name="connsiteX1" fmla="*/ 1565234 w 2669980"/>
              <a:gd name="connsiteY1" fmla="*/ 251170 h 3898443"/>
              <a:gd name="connsiteX2" fmla="*/ 2164389 w 2669980"/>
              <a:gd name="connsiteY2" fmla="*/ 0 h 3898443"/>
              <a:gd name="connsiteX3" fmla="*/ 2602465 w 2669980"/>
              <a:gd name="connsiteY3" fmla="*/ 3054864 h 3898443"/>
              <a:gd name="connsiteX4" fmla="*/ 2362673 w 2669980"/>
              <a:gd name="connsiteY4" fmla="*/ 2910426 h 3898443"/>
              <a:gd name="connsiteX5" fmla="*/ 1232441 w 2669980"/>
              <a:gd name="connsiteY5" fmla="*/ 3327282 h 3898443"/>
              <a:gd name="connsiteX6" fmla="*/ 263374 w 2669980"/>
              <a:gd name="connsiteY6" fmla="*/ 3740171 h 3898443"/>
              <a:gd name="connsiteX7" fmla="*/ 70018 w 2669980"/>
              <a:gd name="connsiteY7" fmla="*/ 3696505 h 3898443"/>
              <a:gd name="connsiteX0" fmla="*/ 70018 w 2602465"/>
              <a:gd name="connsiteY0" fmla="*/ 3696505 h 3898443"/>
              <a:gd name="connsiteX1" fmla="*/ 1565234 w 2602465"/>
              <a:gd name="connsiteY1" fmla="*/ 251170 h 3898443"/>
              <a:gd name="connsiteX2" fmla="*/ 2164389 w 2602465"/>
              <a:gd name="connsiteY2" fmla="*/ 0 h 3898443"/>
              <a:gd name="connsiteX3" fmla="*/ 2602465 w 2602465"/>
              <a:gd name="connsiteY3" fmla="*/ 3054864 h 3898443"/>
              <a:gd name="connsiteX4" fmla="*/ 2362673 w 2602465"/>
              <a:gd name="connsiteY4" fmla="*/ 2910426 h 3898443"/>
              <a:gd name="connsiteX5" fmla="*/ 1232441 w 2602465"/>
              <a:gd name="connsiteY5" fmla="*/ 3327282 h 3898443"/>
              <a:gd name="connsiteX6" fmla="*/ 263374 w 2602465"/>
              <a:gd name="connsiteY6" fmla="*/ 3740171 h 3898443"/>
              <a:gd name="connsiteX7" fmla="*/ 70018 w 2602465"/>
              <a:gd name="connsiteY7" fmla="*/ 3696505 h 3898443"/>
              <a:gd name="connsiteX0" fmla="*/ 70018 w 2647212"/>
              <a:gd name="connsiteY0" fmla="*/ 3696505 h 3898443"/>
              <a:gd name="connsiteX1" fmla="*/ 1565234 w 2647212"/>
              <a:gd name="connsiteY1" fmla="*/ 251170 h 3898443"/>
              <a:gd name="connsiteX2" fmla="*/ 2164389 w 2647212"/>
              <a:gd name="connsiteY2" fmla="*/ 0 h 3898443"/>
              <a:gd name="connsiteX3" fmla="*/ 2647212 w 2647212"/>
              <a:gd name="connsiteY3" fmla="*/ 3037310 h 3898443"/>
              <a:gd name="connsiteX4" fmla="*/ 2362673 w 2647212"/>
              <a:gd name="connsiteY4" fmla="*/ 2910426 h 3898443"/>
              <a:gd name="connsiteX5" fmla="*/ 1232441 w 2647212"/>
              <a:gd name="connsiteY5" fmla="*/ 3327282 h 3898443"/>
              <a:gd name="connsiteX6" fmla="*/ 263374 w 2647212"/>
              <a:gd name="connsiteY6" fmla="*/ 3740171 h 3898443"/>
              <a:gd name="connsiteX7" fmla="*/ 70018 w 2647212"/>
              <a:gd name="connsiteY7" fmla="*/ 3696505 h 3898443"/>
              <a:gd name="connsiteX0" fmla="*/ 70018 w 2779633"/>
              <a:gd name="connsiteY0" fmla="*/ 3696505 h 3898443"/>
              <a:gd name="connsiteX1" fmla="*/ 1565234 w 2779633"/>
              <a:gd name="connsiteY1" fmla="*/ 251170 h 3898443"/>
              <a:gd name="connsiteX2" fmla="*/ 2164389 w 2779633"/>
              <a:gd name="connsiteY2" fmla="*/ 0 h 3898443"/>
              <a:gd name="connsiteX3" fmla="*/ 2647212 w 2779633"/>
              <a:gd name="connsiteY3" fmla="*/ 3037310 h 3898443"/>
              <a:gd name="connsiteX4" fmla="*/ 2362673 w 2779633"/>
              <a:gd name="connsiteY4" fmla="*/ 2910426 h 3898443"/>
              <a:gd name="connsiteX5" fmla="*/ 1232441 w 2779633"/>
              <a:gd name="connsiteY5" fmla="*/ 3327282 h 3898443"/>
              <a:gd name="connsiteX6" fmla="*/ 263374 w 2779633"/>
              <a:gd name="connsiteY6" fmla="*/ 3740171 h 3898443"/>
              <a:gd name="connsiteX7" fmla="*/ 70018 w 2779633"/>
              <a:gd name="connsiteY7" fmla="*/ 3696505 h 3898443"/>
              <a:gd name="connsiteX0" fmla="*/ 70018 w 2647212"/>
              <a:gd name="connsiteY0" fmla="*/ 3696505 h 3898443"/>
              <a:gd name="connsiteX1" fmla="*/ 1565234 w 2647212"/>
              <a:gd name="connsiteY1" fmla="*/ 251170 h 3898443"/>
              <a:gd name="connsiteX2" fmla="*/ 2164389 w 2647212"/>
              <a:gd name="connsiteY2" fmla="*/ 0 h 3898443"/>
              <a:gd name="connsiteX3" fmla="*/ 2647212 w 2647212"/>
              <a:gd name="connsiteY3" fmla="*/ 3037310 h 3898443"/>
              <a:gd name="connsiteX4" fmla="*/ 2362673 w 2647212"/>
              <a:gd name="connsiteY4" fmla="*/ 2910426 h 3898443"/>
              <a:gd name="connsiteX5" fmla="*/ 1232441 w 2647212"/>
              <a:gd name="connsiteY5" fmla="*/ 3327282 h 3898443"/>
              <a:gd name="connsiteX6" fmla="*/ 263374 w 2647212"/>
              <a:gd name="connsiteY6" fmla="*/ 3740171 h 3898443"/>
              <a:gd name="connsiteX7" fmla="*/ 70018 w 2647212"/>
              <a:gd name="connsiteY7" fmla="*/ 3696505 h 3898443"/>
              <a:gd name="connsiteX0" fmla="*/ 70018 w 2362673"/>
              <a:gd name="connsiteY0" fmla="*/ 3696505 h 3898443"/>
              <a:gd name="connsiteX1" fmla="*/ 1565234 w 2362673"/>
              <a:gd name="connsiteY1" fmla="*/ 251170 h 3898443"/>
              <a:gd name="connsiteX2" fmla="*/ 2164389 w 2362673"/>
              <a:gd name="connsiteY2" fmla="*/ 0 h 3898443"/>
              <a:gd name="connsiteX3" fmla="*/ 2362673 w 2362673"/>
              <a:gd name="connsiteY3" fmla="*/ 2910426 h 3898443"/>
              <a:gd name="connsiteX4" fmla="*/ 1232441 w 2362673"/>
              <a:gd name="connsiteY4" fmla="*/ 3327282 h 3898443"/>
              <a:gd name="connsiteX5" fmla="*/ 263374 w 2362673"/>
              <a:gd name="connsiteY5" fmla="*/ 3740171 h 3898443"/>
              <a:gd name="connsiteX6" fmla="*/ 70018 w 2362673"/>
              <a:gd name="connsiteY6" fmla="*/ 3696505 h 3898443"/>
              <a:gd name="connsiteX0" fmla="*/ 70018 w 2488407"/>
              <a:gd name="connsiteY0" fmla="*/ 3696505 h 3898443"/>
              <a:gd name="connsiteX1" fmla="*/ 1565234 w 2488407"/>
              <a:gd name="connsiteY1" fmla="*/ 251170 h 3898443"/>
              <a:gd name="connsiteX2" fmla="*/ 2164389 w 2488407"/>
              <a:gd name="connsiteY2" fmla="*/ 0 h 3898443"/>
              <a:gd name="connsiteX3" fmla="*/ 2488407 w 2488407"/>
              <a:gd name="connsiteY3" fmla="*/ 2898408 h 3898443"/>
              <a:gd name="connsiteX4" fmla="*/ 1232441 w 2488407"/>
              <a:gd name="connsiteY4" fmla="*/ 3327282 h 3898443"/>
              <a:gd name="connsiteX5" fmla="*/ 263374 w 2488407"/>
              <a:gd name="connsiteY5" fmla="*/ 3740171 h 3898443"/>
              <a:gd name="connsiteX6" fmla="*/ 70018 w 2488407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94374"/>
              <a:gd name="connsiteY0" fmla="*/ 3696505 h 3898443"/>
              <a:gd name="connsiteX1" fmla="*/ 1565234 w 2594374"/>
              <a:gd name="connsiteY1" fmla="*/ 251170 h 3898443"/>
              <a:gd name="connsiteX2" fmla="*/ 2164389 w 2594374"/>
              <a:gd name="connsiteY2" fmla="*/ 0 h 3898443"/>
              <a:gd name="connsiteX3" fmla="*/ 2580581 w 2594374"/>
              <a:gd name="connsiteY3" fmla="*/ 2899554 h 3898443"/>
              <a:gd name="connsiteX4" fmla="*/ 2594374 w 2594374"/>
              <a:gd name="connsiteY4" fmla="*/ 2890362 h 3898443"/>
              <a:gd name="connsiteX5" fmla="*/ 1232441 w 2594374"/>
              <a:gd name="connsiteY5" fmla="*/ 3327282 h 3898443"/>
              <a:gd name="connsiteX6" fmla="*/ 263374 w 2594374"/>
              <a:gd name="connsiteY6" fmla="*/ 3740171 h 3898443"/>
              <a:gd name="connsiteX7" fmla="*/ 70018 w 2594374"/>
              <a:gd name="connsiteY7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2454775 w 2580581"/>
              <a:gd name="connsiteY4" fmla="*/ 2870515 h 3898443"/>
              <a:gd name="connsiteX5" fmla="*/ 1232441 w 2580581"/>
              <a:gd name="connsiteY5" fmla="*/ 3327282 h 3898443"/>
              <a:gd name="connsiteX6" fmla="*/ 263374 w 2580581"/>
              <a:gd name="connsiteY6" fmla="*/ 3740171 h 3898443"/>
              <a:gd name="connsiteX7" fmla="*/ 70018 w 2580581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54775 w 2685412"/>
              <a:gd name="connsiteY4" fmla="*/ 2870515 h 3898443"/>
              <a:gd name="connsiteX5" fmla="*/ 1232441 w 2685412"/>
              <a:gd name="connsiteY5" fmla="*/ 3327282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68640 w 2685412"/>
              <a:gd name="connsiteY4" fmla="*/ 2902381 h 3898443"/>
              <a:gd name="connsiteX5" fmla="*/ 1232441 w 2685412"/>
              <a:gd name="connsiteY5" fmla="*/ 3327282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68640 w 2685412"/>
              <a:gd name="connsiteY4" fmla="*/ 2902381 h 3898443"/>
              <a:gd name="connsiteX5" fmla="*/ 1244362 w 2685412"/>
              <a:gd name="connsiteY5" fmla="*/ 3384781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68936 w 2684330"/>
              <a:gd name="connsiteY0" fmla="*/ 3696505 h 3890059"/>
              <a:gd name="connsiteX1" fmla="*/ 1564152 w 2684330"/>
              <a:gd name="connsiteY1" fmla="*/ 251170 h 3890059"/>
              <a:gd name="connsiteX2" fmla="*/ 2163307 w 2684330"/>
              <a:gd name="connsiteY2" fmla="*/ 0 h 3890059"/>
              <a:gd name="connsiteX3" fmla="*/ 2684330 w 2684330"/>
              <a:gd name="connsiteY3" fmla="*/ 3020085 h 3890059"/>
              <a:gd name="connsiteX4" fmla="*/ 2467558 w 2684330"/>
              <a:gd name="connsiteY4" fmla="*/ 2902381 h 3890059"/>
              <a:gd name="connsiteX5" fmla="*/ 1243280 w 2684330"/>
              <a:gd name="connsiteY5" fmla="*/ 3384781 h 3890059"/>
              <a:gd name="connsiteX6" fmla="*/ 1050376 w 2684330"/>
              <a:gd name="connsiteY6" fmla="*/ 3452374 h 3890059"/>
              <a:gd name="connsiteX7" fmla="*/ 262292 w 2684330"/>
              <a:gd name="connsiteY7" fmla="*/ 3740171 h 3890059"/>
              <a:gd name="connsiteX8" fmla="*/ 68936 w 2684330"/>
              <a:gd name="connsiteY8" fmla="*/ 3696505 h 3890059"/>
              <a:gd name="connsiteX0" fmla="*/ 68936 w 2684330"/>
              <a:gd name="connsiteY0" fmla="*/ 3696505 h 3890059"/>
              <a:gd name="connsiteX1" fmla="*/ 1564152 w 2684330"/>
              <a:gd name="connsiteY1" fmla="*/ 251170 h 3890059"/>
              <a:gd name="connsiteX2" fmla="*/ 1753374 w 2684330"/>
              <a:gd name="connsiteY2" fmla="*/ 159863 h 3890059"/>
              <a:gd name="connsiteX3" fmla="*/ 2163307 w 2684330"/>
              <a:gd name="connsiteY3" fmla="*/ 0 h 3890059"/>
              <a:gd name="connsiteX4" fmla="*/ 2684330 w 2684330"/>
              <a:gd name="connsiteY4" fmla="*/ 3020085 h 3890059"/>
              <a:gd name="connsiteX5" fmla="*/ 2467558 w 2684330"/>
              <a:gd name="connsiteY5" fmla="*/ 2902381 h 3890059"/>
              <a:gd name="connsiteX6" fmla="*/ 1243280 w 2684330"/>
              <a:gd name="connsiteY6" fmla="*/ 3384781 h 3890059"/>
              <a:gd name="connsiteX7" fmla="*/ 1050376 w 2684330"/>
              <a:gd name="connsiteY7" fmla="*/ 3452374 h 3890059"/>
              <a:gd name="connsiteX8" fmla="*/ 262292 w 2684330"/>
              <a:gd name="connsiteY8" fmla="*/ 3740171 h 3890059"/>
              <a:gd name="connsiteX9" fmla="*/ 68936 w 2684330"/>
              <a:gd name="connsiteY9" fmla="*/ 3696505 h 389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4330" h="3890059">
                <a:moveTo>
                  <a:pt x="68936" y="3696505"/>
                </a:moveTo>
                <a:lnTo>
                  <a:pt x="1564152" y="251170"/>
                </a:lnTo>
                <a:cubicBezTo>
                  <a:pt x="1645229" y="213628"/>
                  <a:pt x="1672297" y="197405"/>
                  <a:pt x="1753374" y="159863"/>
                </a:cubicBezTo>
                <a:lnTo>
                  <a:pt x="2163307" y="0"/>
                </a:lnTo>
                <a:lnTo>
                  <a:pt x="2684330" y="3020085"/>
                </a:lnTo>
                <a:lnTo>
                  <a:pt x="2467558" y="2902381"/>
                </a:lnTo>
                <a:lnTo>
                  <a:pt x="1243280" y="3384781"/>
                </a:lnTo>
                <a:cubicBezTo>
                  <a:pt x="997050" y="3483153"/>
                  <a:pt x="1213874" y="3393142"/>
                  <a:pt x="1050376" y="3452374"/>
                </a:cubicBezTo>
                <a:cubicBezTo>
                  <a:pt x="886878" y="3511606"/>
                  <a:pt x="425865" y="3699483"/>
                  <a:pt x="262292" y="3740171"/>
                </a:cubicBezTo>
                <a:cubicBezTo>
                  <a:pt x="98719" y="3780860"/>
                  <a:pt x="-110589" y="4081022"/>
                  <a:pt x="68936" y="369650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8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144F45-6BC0-463C-9FA7-88B2DF3C54D7}"/>
              </a:ext>
            </a:extLst>
          </p:cNvPr>
          <p:cNvGrpSpPr/>
          <p:nvPr/>
        </p:nvGrpSpPr>
        <p:grpSpPr>
          <a:xfrm>
            <a:off x="6391463" y="2054070"/>
            <a:ext cx="4838217" cy="2776251"/>
            <a:chOff x="6391463" y="2054070"/>
            <a:chExt cx="4838217" cy="27762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83A26B8-7F51-4042-B248-E3CF31BCD386}"/>
                </a:ext>
              </a:extLst>
            </p:cNvPr>
            <p:cNvSpPr/>
            <p:nvPr/>
          </p:nvSpPr>
          <p:spPr>
            <a:xfrm>
              <a:off x="6650545" y="2311276"/>
              <a:ext cx="4298836" cy="2236139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E743504-828C-479E-9921-6F5B86FAEA85}"/>
                </a:ext>
              </a:extLst>
            </p:cNvPr>
            <p:cNvGrpSpPr/>
            <p:nvPr/>
          </p:nvGrpSpPr>
          <p:grpSpPr>
            <a:xfrm>
              <a:off x="6391463" y="2054070"/>
              <a:ext cx="4838217" cy="2776251"/>
              <a:chOff x="6391463" y="2054070"/>
              <a:chExt cx="4838217" cy="2776251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32400517-5517-4B22-86EB-04908A2EFB7B}"/>
                  </a:ext>
                </a:extLst>
              </p:cNvPr>
              <p:cNvSpPr/>
              <p:nvPr/>
            </p:nvSpPr>
            <p:spPr>
              <a:xfrm>
                <a:off x="6391463" y="2054070"/>
                <a:ext cx="4838217" cy="2776251"/>
              </a:xfrm>
              <a:prstGeom prst="roundRect">
                <a:avLst>
                  <a:gd name="adj" fmla="val 9642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73537178-9F81-4D2A-9A8A-1D7AD1E60972}"/>
                  </a:ext>
                </a:extLst>
              </p:cNvPr>
              <p:cNvSpPr/>
              <p:nvPr/>
            </p:nvSpPr>
            <p:spPr>
              <a:xfrm>
                <a:off x="6650545" y="2280991"/>
                <a:ext cx="4298836" cy="2266424"/>
              </a:xfrm>
              <a:prstGeom prst="roundRect">
                <a:avLst>
                  <a:gd name="adj" fmla="val 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CE2E0B-2303-40A5-9ACD-0AA96DB27EA8}"/>
                  </a:ext>
                </a:extLst>
              </p:cNvPr>
              <p:cNvSpPr txBox="1"/>
              <p:nvPr/>
            </p:nvSpPr>
            <p:spPr>
              <a:xfrm>
                <a:off x="7469397" y="3537876"/>
                <a:ext cx="270681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[  </a:t>
                </a:r>
                <a:r>
                  <a:rPr lang="ko-KR" altLang="en-US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게임 시작  </a:t>
                </a:r>
                <a:r>
                  <a:rPr lang="en-US" altLang="ko-KR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]</a:t>
                </a:r>
                <a:endParaRPr lang="ko-KR" altLang="en-US" sz="25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CE0715-8280-479F-9181-951F1B06BB01}"/>
                  </a:ext>
                </a:extLst>
              </p:cNvPr>
              <p:cNvSpPr txBox="1"/>
              <p:nvPr/>
            </p:nvSpPr>
            <p:spPr>
              <a:xfrm>
                <a:off x="7469397" y="2843070"/>
                <a:ext cx="270681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오프라인 </a:t>
                </a:r>
                <a:r>
                  <a:rPr lang="ko-KR" altLang="en-US" sz="2500" dirty="0" err="1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지뢰찾기</a:t>
                </a:r>
                <a:endParaRPr lang="ko-KR" altLang="en-US" sz="25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652E38C-53F3-440C-814C-DBE74079F505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54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0972ED-2691-43BC-B310-73DAD796497E}"/>
              </a:ext>
            </a:extLst>
          </p:cNvPr>
          <p:cNvSpPr/>
          <p:nvPr/>
        </p:nvSpPr>
        <p:spPr>
          <a:xfrm>
            <a:off x="-1" y="0"/>
            <a:ext cx="1990847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세팅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2CB7A-D568-4680-8D93-67BC31F4F8D8}"/>
              </a:ext>
            </a:extLst>
          </p:cNvPr>
          <p:cNvSpPr txBox="1"/>
          <p:nvPr/>
        </p:nvSpPr>
        <p:spPr>
          <a:xfrm>
            <a:off x="2035609" y="46385"/>
            <a:ext cx="189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난이도 설정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1998BF-734A-4D13-9986-4100BF366DDB}"/>
              </a:ext>
            </a:extLst>
          </p:cNvPr>
          <p:cNvGrpSpPr/>
          <p:nvPr/>
        </p:nvGrpSpPr>
        <p:grpSpPr>
          <a:xfrm>
            <a:off x="995422" y="1129625"/>
            <a:ext cx="4277459" cy="4975831"/>
            <a:chOff x="995422" y="1129625"/>
            <a:chExt cx="4277459" cy="4975831"/>
          </a:xfrm>
        </p:grpSpPr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8BCE486D-3C61-4A33-B604-2E1DA25F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2121" y1="23444" x2="12121" y2="23444"/>
                          <a14:foregroundMark x1="25379" y1="32573" x2="25379" y2="32573"/>
                          <a14:foregroundMark x1="32386" y1="33402" x2="32386" y2="33402"/>
                          <a14:foregroundMark x1="27652" y1="38589" x2="27652" y2="38589"/>
                          <a14:foregroundMark x1="25568" y1="41701" x2="25568" y2="41701"/>
                          <a14:foregroundMark x1="33333" y1="39627" x2="33333" y2="39627"/>
                          <a14:foregroundMark x1="36364" y1="36100" x2="41288" y2="40041"/>
                          <a14:foregroundMark x1="40530" y1="32780" x2="43371" y2="35270"/>
                          <a14:foregroundMark x1="39394" y1="32158" x2="31818" y2="40871"/>
                          <a14:foregroundMark x1="31818" y1="40871" x2="37879" y2="50000"/>
                          <a14:foregroundMark x1="37879" y1="50000" x2="49811" y2="45436"/>
                          <a14:foregroundMark x1="49811" y1="45436" x2="56250" y2="36307"/>
                          <a14:foregroundMark x1="56250" y1="36307" x2="45265" y2="31743"/>
                          <a14:foregroundMark x1="45265" y1="31743" x2="37121" y2="35062"/>
                          <a14:foregroundMark x1="40720" y1="62033" x2="62689" y2="53320"/>
                          <a14:foregroundMark x1="62689" y1="53320" x2="71023" y2="41909"/>
                          <a14:foregroundMark x1="71023" y1="41909" x2="73295" y2="35685"/>
                          <a14:foregroundMark x1="75189" y1="35270" x2="75379" y2="47095"/>
                          <a14:foregroundMark x1="75379" y1="47095" x2="71970" y2="57676"/>
                          <a14:foregroundMark x1="71970" y1="57676" x2="61364" y2="62033"/>
                          <a14:foregroundMark x1="61364" y1="62033" x2="26136" y2="61618"/>
                          <a14:foregroundMark x1="25000" y1="68880" x2="25000" y2="32780"/>
                          <a14:foregroundMark x1="25000" y1="32780" x2="43182" y2="26971"/>
                          <a14:foregroundMark x1="43182" y1="26971" x2="61553" y2="28216"/>
                          <a14:foregroundMark x1="26136" y1="28423" x2="22538" y2="48340"/>
                          <a14:foregroundMark x1="81250" y1="33195" x2="78030" y2="56017"/>
                          <a14:foregroundMark x1="78030" y1="56017" x2="77841" y2="56639"/>
                          <a14:backgroundMark x1="14205" y1="26971" x2="13447" y2="30913"/>
                          <a14:backgroundMark x1="13826" y1="25934" x2="13447" y2="30083"/>
                          <a14:backgroundMark x1="14015" y1="24896" x2="12689" y2="342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13122" y="1129625"/>
              <a:ext cx="1218212" cy="1034394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FEED587-3845-4AC0-8CA2-27C512908AA1}"/>
                </a:ext>
              </a:extLst>
            </p:cNvPr>
            <p:cNvGrpSpPr/>
            <p:nvPr/>
          </p:nvGrpSpPr>
          <p:grpSpPr>
            <a:xfrm>
              <a:off x="995422" y="2013120"/>
              <a:ext cx="4277459" cy="4092336"/>
              <a:chOff x="995422" y="2013120"/>
              <a:chExt cx="4277459" cy="4092336"/>
            </a:xfrm>
          </p:grpSpPr>
          <p:sp>
            <p:nvSpPr>
              <p:cNvPr id="259" name="사각형: 둥근 모서리 258">
                <a:extLst>
                  <a:ext uri="{FF2B5EF4-FFF2-40B4-BE49-F238E27FC236}">
                    <a16:creationId xmlns:a16="http://schemas.microsoft.com/office/drawing/2014/main" id="{67705124-BF84-4BB8-8B02-F35AD783BAD2}"/>
                  </a:ext>
                </a:extLst>
              </p:cNvPr>
              <p:cNvSpPr/>
              <p:nvPr/>
            </p:nvSpPr>
            <p:spPr>
              <a:xfrm>
                <a:off x="995422" y="2013120"/>
                <a:ext cx="4277459" cy="4092335"/>
              </a:xfrm>
              <a:prstGeom prst="roundRect">
                <a:avLst>
                  <a:gd name="adj" fmla="val 4829"/>
                </a:avLst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92EA868F-907B-4069-9466-203B0D8074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4" name="그림 193">
                <a:extLst>
                  <a:ext uri="{FF2B5EF4-FFF2-40B4-BE49-F238E27FC236}">
                    <a16:creationId xmlns:a16="http://schemas.microsoft.com/office/drawing/2014/main" id="{F1961B35-F485-4844-BA37-AF437F129F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1E9696C6-9254-46B4-B6BA-471F6E70DB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6" name="그림 195">
                <a:extLst>
                  <a:ext uri="{FF2B5EF4-FFF2-40B4-BE49-F238E27FC236}">
                    <a16:creationId xmlns:a16="http://schemas.microsoft.com/office/drawing/2014/main" id="{4F16ADF0-DE84-43C3-B4CB-3163EF8B7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17E2A4AC-2919-4122-98A6-635E7F22B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8" name="그림 197">
                <a:extLst>
                  <a:ext uri="{FF2B5EF4-FFF2-40B4-BE49-F238E27FC236}">
                    <a16:creationId xmlns:a16="http://schemas.microsoft.com/office/drawing/2014/main" id="{C15E9D1C-7849-4191-A622-E6886B4540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199" name="그림 198">
                <a:extLst>
                  <a:ext uri="{FF2B5EF4-FFF2-40B4-BE49-F238E27FC236}">
                    <a16:creationId xmlns:a16="http://schemas.microsoft.com/office/drawing/2014/main" id="{F210A518-660D-4FEA-B00C-DBADB4DBD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5422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7D6A51D6-4ABE-4624-91B1-3AE593AB4F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5398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1" name="그림 200">
                <a:extLst>
                  <a:ext uri="{FF2B5EF4-FFF2-40B4-BE49-F238E27FC236}">
                    <a16:creationId xmlns:a16="http://schemas.microsoft.com/office/drawing/2014/main" id="{C13E8CBD-5C3C-4507-8239-C208F7E3C1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5374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46A10237-8CE0-4DB9-8401-705615A88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1ED59AD7-ACFA-4855-923D-E5CB7F1220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4" name="그림 203">
                <a:extLst>
                  <a:ext uri="{FF2B5EF4-FFF2-40B4-BE49-F238E27FC236}">
                    <a16:creationId xmlns:a16="http://schemas.microsoft.com/office/drawing/2014/main" id="{53DDC3FF-7802-4EF5-8B6C-1D2AEE61D9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5" name="그림 204">
                <a:extLst>
                  <a:ext uri="{FF2B5EF4-FFF2-40B4-BE49-F238E27FC236}">
                    <a16:creationId xmlns:a16="http://schemas.microsoft.com/office/drawing/2014/main" id="{40D2EEF5-75F0-4FEA-8975-BB3F832798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A92B0C98-96C2-4712-B0B9-19A270849F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12E2108C-4BA0-4F6F-B66A-8AE3D00514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8" name="그림 207">
                <a:extLst>
                  <a:ext uri="{FF2B5EF4-FFF2-40B4-BE49-F238E27FC236}">
                    <a16:creationId xmlns:a16="http://schemas.microsoft.com/office/drawing/2014/main" id="{94F11953-F6AD-462F-9E8D-6C9407C680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15350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7946A72B-F579-4BE4-82EB-CE06D1A7C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55326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E3507E6F-F56F-40ED-9B95-8B5782AE82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695302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A97E61CF-7B88-436E-8BEB-CA468A7D5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5CFBD050-888D-4F83-97A4-215B7E812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201426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3" name="그림 212">
                <a:extLst>
                  <a:ext uri="{FF2B5EF4-FFF2-40B4-BE49-F238E27FC236}">
                    <a16:creationId xmlns:a16="http://schemas.microsoft.com/office/drawing/2014/main" id="{BDC3BAF3-31E5-4950-B4E7-287014B01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4FA6A60E-BA51-47B5-A755-59583B8675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253630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5070DB4D-5347-4141-AB90-439F3404F8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7026C7B7-CD6F-456F-964D-89F8D5047B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303826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B76F4106-DFF8-4DA7-9036-C961054386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33A329B-11F7-45B8-BF2D-29F6E71A6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D4E990DC-C09B-4D08-9F33-8439053040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43F290AC-7189-48CB-B0DA-E74FB88B0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3EA1D5AB-8965-41AE-94ED-825AF37376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6BD19C4F-0204-4E59-BD97-5D686723BD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87F921D9-854C-4F73-9D19-0FD767A375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1039CF2C-876B-4ED3-B652-2FCA4653DB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2F3D9D6-DAF8-4617-8526-B05C2C01F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6" name="그림 225">
                <a:extLst>
                  <a:ext uri="{FF2B5EF4-FFF2-40B4-BE49-F238E27FC236}">
                    <a16:creationId xmlns:a16="http://schemas.microsoft.com/office/drawing/2014/main" id="{05B27EAD-98E2-441A-A926-2390B7A1D4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7" name="그림 226">
                <a:extLst>
                  <a:ext uri="{FF2B5EF4-FFF2-40B4-BE49-F238E27FC236}">
                    <a16:creationId xmlns:a16="http://schemas.microsoft.com/office/drawing/2014/main" id="{B2EB253E-BCC6-4ED1-A9F3-CCEEAFCA4D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8" name="그림 227">
                <a:extLst>
                  <a:ext uri="{FF2B5EF4-FFF2-40B4-BE49-F238E27FC236}">
                    <a16:creationId xmlns:a16="http://schemas.microsoft.com/office/drawing/2014/main" id="{DADDD308-3DAE-41E7-BF09-4D1F2226F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D5A0E3F6-F37B-4FD3-8359-79B598069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7107F7E4-E937-4E1E-A82F-D60EDB65EA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CE9B589-B7DE-4871-88A2-1FEB5391E2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7221A34C-6411-4B42-A859-DE8C2C1A2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3" name="그림 232">
                <a:extLst>
                  <a:ext uri="{FF2B5EF4-FFF2-40B4-BE49-F238E27FC236}">
                    <a16:creationId xmlns:a16="http://schemas.microsoft.com/office/drawing/2014/main" id="{D93CF9AC-EECD-4411-9C0D-1729C08B15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4" name="그림 233">
                <a:extLst>
                  <a:ext uri="{FF2B5EF4-FFF2-40B4-BE49-F238E27FC236}">
                    <a16:creationId xmlns:a16="http://schemas.microsoft.com/office/drawing/2014/main" id="{AC5C480A-08EF-4DF0-8AC7-53BBDA83FC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355698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5" name="그림 234">
                <a:extLst>
                  <a:ext uri="{FF2B5EF4-FFF2-40B4-BE49-F238E27FC236}">
                    <a16:creationId xmlns:a16="http://schemas.microsoft.com/office/drawing/2014/main" id="{DAA108F4-4A8C-4E0C-AE99-7907603AB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6" name="그림 235">
                <a:extLst>
                  <a:ext uri="{FF2B5EF4-FFF2-40B4-BE49-F238E27FC236}">
                    <a16:creationId xmlns:a16="http://schemas.microsoft.com/office/drawing/2014/main" id="{66DE42CF-BD8C-40EB-816C-A10B9185DD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7" name="그림 236">
                <a:extLst>
                  <a:ext uri="{FF2B5EF4-FFF2-40B4-BE49-F238E27FC236}">
                    <a16:creationId xmlns:a16="http://schemas.microsoft.com/office/drawing/2014/main" id="{4F98374C-5C08-4502-9335-D1A406845A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4079027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8" name="그림 237">
                <a:extLst>
                  <a:ext uri="{FF2B5EF4-FFF2-40B4-BE49-F238E27FC236}">
                    <a16:creationId xmlns:a16="http://schemas.microsoft.com/office/drawing/2014/main" id="{D3E300E1-B166-4307-9D02-0A3E2E142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39" name="그림 238">
                <a:extLst>
                  <a:ext uri="{FF2B5EF4-FFF2-40B4-BE49-F238E27FC236}">
                    <a16:creationId xmlns:a16="http://schemas.microsoft.com/office/drawing/2014/main" id="{2A5F6534-343E-4445-9B36-377196495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0" name="그림 239">
                <a:extLst>
                  <a:ext uri="{FF2B5EF4-FFF2-40B4-BE49-F238E27FC236}">
                    <a16:creationId xmlns:a16="http://schemas.microsoft.com/office/drawing/2014/main" id="{4519B357-D1ED-40C2-B7E6-116BB55B39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4580988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1" name="그림 240">
                <a:extLst>
                  <a:ext uri="{FF2B5EF4-FFF2-40B4-BE49-F238E27FC236}">
                    <a16:creationId xmlns:a16="http://schemas.microsoft.com/office/drawing/2014/main" id="{AB5DEF16-F00F-4173-BE58-29A6979B49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id="{116E9BC4-8CE2-4980-8500-4742FB34D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0B70D18D-F4C2-4118-8418-451B404B63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232570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4" name="그림 243">
                <a:extLst>
                  <a:ext uri="{FF2B5EF4-FFF2-40B4-BE49-F238E27FC236}">
                    <a16:creationId xmlns:a16="http://schemas.microsoft.com/office/drawing/2014/main" id="{1203CF93-F394-4487-B0E4-E3136F265A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4772546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5" name="그림 244">
                <a:extLst>
                  <a:ext uri="{FF2B5EF4-FFF2-40B4-BE49-F238E27FC236}">
                    <a16:creationId xmlns:a16="http://schemas.microsoft.com/office/drawing/2014/main" id="{619EFC1D-E075-4E7E-808E-EEC0D38124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6" name="그림 245">
                <a:extLst>
                  <a:ext uri="{FF2B5EF4-FFF2-40B4-BE49-F238E27FC236}">
                    <a16:creationId xmlns:a16="http://schemas.microsoft.com/office/drawing/2014/main" id="{32AEA7E9-88CD-4A38-AD23-3757AD9398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7" name="그림 246">
                <a:extLst>
                  <a:ext uri="{FF2B5EF4-FFF2-40B4-BE49-F238E27FC236}">
                    <a16:creationId xmlns:a16="http://schemas.microsoft.com/office/drawing/2014/main" id="{6183C300-2FF8-40CA-821A-9671E50698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8" name="그림 247">
                <a:extLst>
                  <a:ext uri="{FF2B5EF4-FFF2-40B4-BE49-F238E27FC236}">
                    <a16:creationId xmlns:a16="http://schemas.microsoft.com/office/drawing/2014/main" id="{7D1AB576-D377-4B6D-A310-724D69B38B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621893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BDE697D0-F55D-4B3E-9D00-E195067BB3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161869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0" name="그림 249">
                <a:extLst>
                  <a:ext uri="{FF2B5EF4-FFF2-40B4-BE49-F238E27FC236}">
                    <a16:creationId xmlns:a16="http://schemas.microsoft.com/office/drawing/2014/main" id="{24B71C88-0878-40B7-BEC4-72F2392A4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3701845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1" name="그림 250">
                <a:extLst>
                  <a:ext uri="{FF2B5EF4-FFF2-40B4-BE49-F238E27FC236}">
                    <a16:creationId xmlns:a16="http://schemas.microsoft.com/office/drawing/2014/main" id="{D001CD57-994A-4719-BA57-17926CC935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2" name="그림 251">
                <a:extLst>
                  <a:ext uri="{FF2B5EF4-FFF2-40B4-BE49-F238E27FC236}">
                    <a16:creationId xmlns:a16="http://schemas.microsoft.com/office/drawing/2014/main" id="{FF2613C1-2809-4D53-9893-F1720B9F6C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F2E2B672-E319-42F3-97FE-759ECE066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5099712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4" name="그림 253">
                <a:extLst>
                  <a:ext uri="{FF2B5EF4-FFF2-40B4-BE49-F238E27FC236}">
                    <a16:creationId xmlns:a16="http://schemas.microsoft.com/office/drawing/2014/main" id="{B06C1708-F553-49D7-A6C4-89874570E8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998130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10084374-D972-4B59-9A41-7BAFB4783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1538106" y="5601673"/>
                <a:ext cx="500335" cy="503783"/>
              </a:xfrm>
              <a:prstGeom prst="rect">
                <a:avLst/>
              </a:prstGeom>
            </p:spPr>
          </p:pic>
          <p:pic>
            <p:nvPicPr>
              <p:cNvPr id="256" name="그림 255">
                <a:extLst>
                  <a:ext uri="{FF2B5EF4-FFF2-40B4-BE49-F238E27FC236}">
                    <a16:creationId xmlns:a16="http://schemas.microsoft.com/office/drawing/2014/main" id="{69A4DBB2-44C4-42BF-9686-3ECF875CEA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2078082" y="5601673"/>
                <a:ext cx="500335" cy="503783"/>
              </a:xfrm>
              <a:prstGeom prst="rect">
                <a:avLst/>
              </a:prstGeom>
            </p:spPr>
          </p:pic>
        </p:grp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F9505D8E-BB98-45AB-9451-01C8F059F5DC}"/>
                </a:ext>
              </a:extLst>
            </p:cNvPr>
            <p:cNvSpPr/>
            <p:nvPr/>
          </p:nvSpPr>
          <p:spPr>
            <a:xfrm>
              <a:off x="995422" y="1239190"/>
              <a:ext cx="4277459" cy="775072"/>
            </a:xfrm>
            <a:prstGeom prst="roundRect">
              <a:avLst>
                <a:gd name="adj" fmla="val 43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513BF66B-C6A3-4E80-BC32-9923ECF92B7A}"/>
              </a:ext>
            </a:extLst>
          </p:cNvPr>
          <p:cNvSpPr/>
          <p:nvPr/>
        </p:nvSpPr>
        <p:spPr>
          <a:xfrm rot="17546863">
            <a:off x="3829555" y="861739"/>
            <a:ext cx="2566953" cy="3893362"/>
          </a:xfrm>
          <a:custGeom>
            <a:avLst/>
            <a:gdLst>
              <a:gd name="connsiteX0" fmla="*/ 0 w 976909"/>
              <a:gd name="connsiteY0" fmla="*/ 3052344 h 3052344"/>
              <a:gd name="connsiteX1" fmla="*/ 174564 w 976909"/>
              <a:gd name="connsiteY1" fmla="*/ 0 h 3052344"/>
              <a:gd name="connsiteX2" fmla="*/ 802345 w 976909"/>
              <a:gd name="connsiteY2" fmla="*/ 0 h 3052344"/>
              <a:gd name="connsiteX3" fmla="*/ 976909 w 976909"/>
              <a:gd name="connsiteY3" fmla="*/ 3052344 h 3052344"/>
              <a:gd name="connsiteX4" fmla="*/ 0 w 976909"/>
              <a:gd name="connsiteY4" fmla="*/ 3052344 h 3052344"/>
              <a:gd name="connsiteX0" fmla="*/ 0 w 1292264"/>
              <a:gd name="connsiteY0" fmla="*/ 3052344 h 3052344"/>
              <a:gd name="connsiteX1" fmla="*/ 174564 w 1292264"/>
              <a:gd name="connsiteY1" fmla="*/ 0 h 3052344"/>
              <a:gd name="connsiteX2" fmla="*/ 802345 w 1292264"/>
              <a:gd name="connsiteY2" fmla="*/ 0 h 3052344"/>
              <a:gd name="connsiteX3" fmla="*/ 1292264 w 1292264"/>
              <a:gd name="connsiteY3" fmla="*/ 2997198 h 3052344"/>
              <a:gd name="connsiteX4" fmla="*/ 0 w 1292264"/>
              <a:gd name="connsiteY4" fmla="*/ 3052344 h 3052344"/>
              <a:gd name="connsiteX0" fmla="*/ 0 w 2442939"/>
              <a:gd name="connsiteY0" fmla="*/ 3753165 h 3753165"/>
              <a:gd name="connsiteX1" fmla="*/ 1325239 w 2442939"/>
              <a:gd name="connsiteY1" fmla="*/ 0 h 3753165"/>
              <a:gd name="connsiteX2" fmla="*/ 1953020 w 2442939"/>
              <a:gd name="connsiteY2" fmla="*/ 0 h 3753165"/>
              <a:gd name="connsiteX3" fmla="*/ 2442939 w 2442939"/>
              <a:gd name="connsiteY3" fmla="*/ 2997198 h 3753165"/>
              <a:gd name="connsiteX4" fmla="*/ 0 w 2442939"/>
              <a:gd name="connsiteY4" fmla="*/ 3753165 h 3753165"/>
              <a:gd name="connsiteX0" fmla="*/ 0 w 2442939"/>
              <a:gd name="connsiteY0" fmla="*/ 3753165 h 3753165"/>
              <a:gd name="connsiteX1" fmla="*/ 1325239 w 2442939"/>
              <a:gd name="connsiteY1" fmla="*/ 0 h 3753165"/>
              <a:gd name="connsiteX2" fmla="*/ 1953020 w 2442939"/>
              <a:gd name="connsiteY2" fmla="*/ 0 h 3753165"/>
              <a:gd name="connsiteX3" fmla="*/ 2442939 w 2442939"/>
              <a:gd name="connsiteY3" fmla="*/ 2997198 h 3753165"/>
              <a:gd name="connsiteX4" fmla="*/ 0 w 2442939"/>
              <a:gd name="connsiteY4" fmla="*/ 3753165 h 3753165"/>
              <a:gd name="connsiteX0" fmla="*/ 0 w 2464330"/>
              <a:gd name="connsiteY0" fmla="*/ 3753165 h 3872978"/>
              <a:gd name="connsiteX1" fmla="*/ 1325239 w 2464330"/>
              <a:gd name="connsiteY1" fmla="*/ 0 h 3872978"/>
              <a:gd name="connsiteX2" fmla="*/ 1953020 w 2464330"/>
              <a:gd name="connsiteY2" fmla="*/ 0 h 3872978"/>
              <a:gd name="connsiteX3" fmla="*/ 2442939 w 2464330"/>
              <a:gd name="connsiteY3" fmla="*/ 2997198 h 3872978"/>
              <a:gd name="connsiteX4" fmla="*/ 2152460 w 2464330"/>
              <a:gd name="connsiteY4" fmla="*/ 2822283 h 3872978"/>
              <a:gd name="connsiteX5" fmla="*/ 0 w 2464330"/>
              <a:gd name="connsiteY5" fmla="*/ 3753165 h 3872978"/>
              <a:gd name="connsiteX0" fmla="*/ 0 w 2467880"/>
              <a:gd name="connsiteY0" fmla="*/ 3753165 h 3877212"/>
              <a:gd name="connsiteX1" fmla="*/ 1325239 w 2467880"/>
              <a:gd name="connsiteY1" fmla="*/ 0 h 3877212"/>
              <a:gd name="connsiteX2" fmla="*/ 1953020 w 2467880"/>
              <a:gd name="connsiteY2" fmla="*/ 0 h 3877212"/>
              <a:gd name="connsiteX3" fmla="*/ 2442939 w 2467880"/>
              <a:gd name="connsiteY3" fmla="*/ 2997198 h 3877212"/>
              <a:gd name="connsiteX4" fmla="*/ 2163860 w 2467880"/>
              <a:gd name="connsiteY4" fmla="*/ 2880191 h 3877212"/>
              <a:gd name="connsiteX5" fmla="*/ 0 w 2467880"/>
              <a:gd name="connsiteY5" fmla="*/ 3753165 h 3877212"/>
              <a:gd name="connsiteX0" fmla="*/ 13187 w 2481067"/>
              <a:gd name="connsiteY0" fmla="*/ 3753165 h 3969583"/>
              <a:gd name="connsiteX1" fmla="*/ 1338426 w 2481067"/>
              <a:gd name="connsiteY1" fmla="*/ 0 h 3969583"/>
              <a:gd name="connsiteX2" fmla="*/ 1966207 w 2481067"/>
              <a:gd name="connsiteY2" fmla="*/ 0 h 3969583"/>
              <a:gd name="connsiteX3" fmla="*/ 2456126 w 2481067"/>
              <a:gd name="connsiteY3" fmla="*/ 2997198 h 3969583"/>
              <a:gd name="connsiteX4" fmla="*/ 2177047 w 2481067"/>
              <a:gd name="connsiteY4" fmla="*/ 2880191 h 3969583"/>
              <a:gd name="connsiteX5" fmla="*/ 997746 w 2481067"/>
              <a:gd name="connsiteY5" fmla="*/ 3329843 h 3969583"/>
              <a:gd name="connsiteX6" fmla="*/ 13187 w 2481067"/>
              <a:gd name="connsiteY6" fmla="*/ 3753165 h 3969583"/>
              <a:gd name="connsiteX0" fmla="*/ 12643 w 2480523"/>
              <a:gd name="connsiteY0" fmla="*/ 3753165 h 3969179"/>
              <a:gd name="connsiteX1" fmla="*/ 1337882 w 2480523"/>
              <a:gd name="connsiteY1" fmla="*/ 0 h 3969179"/>
              <a:gd name="connsiteX2" fmla="*/ 1965663 w 2480523"/>
              <a:gd name="connsiteY2" fmla="*/ 0 h 3969179"/>
              <a:gd name="connsiteX3" fmla="*/ 2455582 w 2480523"/>
              <a:gd name="connsiteY3" fmla="*/ 2997198 h 3969179"/>
              <a:gd name="connsiteX4" fmla="*/ 2176503 w 2480523"/>
              <a:gd name="connsiteY4" fmla="*/ 2880191 h 3969179"/>
              <a:gd name="connsiteX5" fmla="*/ 1033715 w 2480523"/>
              <a:gd name="connsiteY5" fmla="*/ 3327282 h 3969179"/>
              <a:gd name="connsiteX6" fmla="*/ 12643 w 2480523"/>
              <a:gd name="connsiteY6" fmla="*/ 3753165 h 3969179"/>
              <a:gd name="connsiteX0" fmla="*/ 114801 w 2582681"/>
              <a:gd name="connsiteY0" fmla="*/ 3753165 h 4055478"/>
              <a:gd name="connsiteX1" fmla="*/ 1440040 w 2582681"/>
              <a:gd name="connsiteY1" fmla="*/ 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515877 w 2582681"/>
              <a:gd name="connsiteY1" fmla="*/ 244188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81926 w 2582681"/>
              <a:gd name="connsiteY1" fmla="*/ 283262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37277 w 2582681"/>
              <a:gd name="connsiteY1" fmla="*/ 326756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79364 w 2582681"/>
              <a:gd name="connsiteY1" fmla="*/ 24675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564945 w 2582681"/>
              <a:gd name="connsiteY1" fmla="*/ 211393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68666 w 2582681"/>
              <a:gd name="connsiteY1" fmla="*/ 25117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07579 w 2595699"/>
              <a:gd name="connsiteY0" fmla="*/ 3673863 h 3999861"/>
              <a:gd name="connsiteX1" fmla="*/ 1481684 w 2595699"/>
              <a:gd name="connsiteY1" fmla="*/ 251170 h 3999861"/>
              <a:gd name="connsiteX2" fmla="*/ 2080839 w 2595699"/>
              <a:gd name="connsiteY2" fmla="*/ 0 h 3999861"/>
              <a:gd name="connsiteX3" fmla="*/ 2570758 w 2595699"/>
              <a:gd name="connsiteY3" fmla="*/ 2997198 h 3999861"/>
              <a:gd name="connsiteX4" fmla="*/ 2291679 w 2595699"/>
              <a:gd name="connsiteY4" fmla="*/ 2880191 h 3999861"/>
              <a:gd name="connsiteX5" fmla="*/ 1148891 w 2595699"/>
              <a:gd name="connsiteY5" fmla="*/ 3327282 h 3999861"/>
              <a:gd name="connsiteX6" fmla="*/ 179824 w 2595699"/>
              <a:gd name="connsiteY6" fmla="*/ 3740171 h 3999861"/>
              <a:gd name="connsiteX7" fmla="*/ 107579 w 2595699"/>
              <a:gd name="connsiteY7" fmla="*/ 3673863 h 3999861"/>
              <a:gd name="connsiteX0" fmla="*/ 107579 w 2591807"/>
              <a:gd name="connsiteY0" fmla="*/ 3673863 h 3999861"/>
              <a:gd name="connsiteX1" fmla="*/ 1481684 w 2591807"/>
              <a:gd name="connsiteY1" fmla="*/ 251170 h 3999861"/>
              <a:gd name="connsiteX2" fmla="*/ 2080839 w 2591807"/>
              <a:gd name="connsiteY2" fmla="*/ 0 h 3999861"/>
              <a:gd name="connsiteX3" fmla="*/ 2570758 w 2591807"/>
              <a:gd name="connsiteY3" fmla="*/ 2997198 h 3999861"/>
              <a:gd name="connsiteX4" fmla="*/ 2279123 w 2591807"/>
              <a:gd name="connsiteY4" fmla="*/ 2910426 h 3999861"/>
              <a:gd name="connsiteX5" fmla="*/ 1148891 w 2591807"/>
              <a:gd name="connsiteY5" fmla="*/ 3327282 h 3999861"/>
              <a:gd name="connsiteX6" fmla="*/ 179824 w 2591807"/>
              <a:gd name="connsiteY6" fmla="*/ 3740171 h 3999861"/>
              <a:gd name="connsiteX7" fmla="*/ 107579 w 2591807"/>
              <a:gd name="connsiteY7" fmla="*/ 3673863 h 3999861"/>
              <a:gd name="connsiteX0" fmla="*/ 107579 w 2571151"/>
              <a:gd name="connsiteY0" fmla="*/ 3673863 h 3999861"/>
              <a:gd name="connsiteX1" fmla="*/ 1481684 w 2571151"/>
              <a:gd name="connsiteY1" fmla="*/ 251170 h 3999861"/>
              <a:gd name="connsiteX2" fmla="*/ 2080839 w 2571151"/>
              <a:gd name="connsiteY2" fmla="*/ 0 h 3999861"/>
              <a:gd name="connsiteX3" fmla="*/ 2539820 w 2571151"/>
              <a:gd name="connsiteY3" fmla="*/ 2922314 h 3999861"/>
              <a:gd name="connsiteX4" fmla="*/ 2279123 w 2571151"/>
              <a:gd name="connsiteY4" fmla="*/ 2910426 h 3999861"/>
              <a:gd name="connsiteX5" fmla="*/ 1148891 w 2571151"/>
              <a:gd name="connsiteY5" fmla="*/ 3327282 h 3999861"/>
              <a:gd name="connsiteX6" fmla="*/ 179824 w 2571151"/>
              <a:gd name="connsiteY6" fmla="*/ 3740171 h 3999861"/>
              <a:gd name="connsiteX7" fmla="*/ 107579 w 2571151"/>
              <a:gd name="connsiteY7" fmla="*/ 3673863 h 3999861"/>
              <a:gd name="connsiteX0" fmla="*/ 76968 w 2658972"/>
              <a:gd name="connsiteY0" fmla="*/ 3732759 h 4040848"/>
              <a:gd name="connsiteX1" fmla="*/ 1569505 w 2658972"/>
              <a:gd name="connsiteY1" fmla="*/ 251170 h 4040848"/>
              <a:gd name="connsiteX2" fmla="*/ 2168660 w 2658972"/>
              <a:gd name="connsiteY2" fmla="*/ 0 h 4040848"/>
              <a:gd name="connsiteX3" fmla="*/ 2627641 w 2658972"/>
              <a:gd name="connsiteY3" fmla="*/ 2922314 h 4040848"/>
              <a:gd name="connsiteX4" fmla="*/ 2366944 w 2658972"/>
              <a:gd name="connsiteY4" fmla="*/ 2910426 h 4040848"/>
              <a:gd name="connsiteX5" fmla="*/ 1236712 w 2658972"/>
              <a:gd name="connsiteY5" fmla="*/ 3327282 h 4040848"/>
              <a:gd name="connsiteX6" fmla="*/ 267645 w 2658972"/>
              <a:gd name="connsiteY6" fmla="*/ 3740171 h 4040848"/>
              <a:gd name="connsiteX7" fmla="*/ 76968 w 2658972"/>
              <a:gd name="connsiteY7" fmla="*/ 3732759 h 4040848"/>
              <a:gd name="connsiteX0" fmla="*/ 76968 w 2743475"/>
              <a:gd name="connsiteY0" fmla="*/ 3732759 h 4040848"/>
              <a:gd name="connsiteX1" fmla="*/ 1569505 w 2743475"/>
              <a:gd name="connsiteY1" fmla="*/ 251170 h 4040848"/>
              <a:gd name="connsiteX2" fmla="*/ 2168660 w 2743475"/>
              <a:gd name="connsiteY2" fmla="*/ 0 h 4040848"/>
              <a:gd name="connsiteX3" fmla="*/ 2737829 w 2743475"/>
              <a:gd name="connsiteY3" fmla="*/ 3115354 h 4040848"/>
              <a:gd name="connsiteX4" fmla="*/ 2366944 w 2743475"/>
              <a:gd name="connsiteY4" fmla="*/ 2910426 h 4040848"/>
              <a:gd name="connsiteX5" fmla="*/ 1236712 w 2743475"/>
              <a:gd name="connsiteY5" fmla="*/ 3327282 h 4040848"/>
              <a:gd name="connsiteX6" fmla="*/ 267645 w 2743475"/>
              <a:gd name="connsiteY6" fmla="*/ 3740171 h 4040848"/>
              <a:gd name="connsiteX7" fmla="*/ 76968 w 2743475"/>
              <a:gd name="connsiteY7" fmla="*/ 3732759 h 4040848"/>
              <a:gd name="connsiteX0" fmla="*/ 76968 w 2726995"/>
              <a:gd name="connsiteY0" fmla="*/ 3732759 h 4040848"/>
              <a:gd name="connsiteX1" fmla="*/ 1569505 w 2726995"/>
              <a:gd name="connsiteY1" fmla="*/ 251170 h 4040848"/>
              <a:gd name="connsiteX2" fmla="*/ 2168660 w 2726995"/>
              <a:gd name="connsiteY2" fmla="*/ 0 h 4040848"/>
              <a:gd name="connsiteX3" fmla="*/ 2719079 w 2726995"/>
              <a:gd name="connsiteY3" fmla="*/ 2861574 h 4040848"/>
              <a:gd name="connsiteX4" fmla="*/ 2366944 w 2726995"/>
              <a:gd name="connsiteY4" fmla="*/ 2910426 h 4040848"/>
              <a:gd name="connsiteX5" fmla="*/ 1236712 w 2726995"/>
              <a:gd name="connsiteY5" fmla="*/ 3327282 h 4040848"/>
              <a:gd name="connsiteX6" fmla="*/ 267645 w 2726995"/>
              <a:gd name="connsiteY6" fmla="*/ 3740171 h 4040848"/>
              <a:gd name="connsiteX7" fmla="*/ 76968 w 2726995"/>
              <a:gd name="connsiteY7" fmla="*/ 3732759 h 4040848"/>
              <a:gd name="connsiteX0" fmla="*/ 76968 w 2701077"/>
              <a:gd name="connsiteY0" fmla="*/ 3732759 h 4040848"/>
              <a:gd name="connsiteX1" fmla="*/ 1569505 w 2701077"/>
              <a:gd name="connsiteY1" fmla="*/ 251170 h 4040848"/>
              <a:gd name="connsiteX2" fmla="*/ 2168660 w 2701077"/>
              <a:gd name="connsiteY2" fmla="*/ 0 h 4040848"/>
              <a:gd name="connsiteX3" fmla="*/ 2687462 w 2701077"/>
              <a:gd name="connsiteY3" fmla="*/ 2849108 h 4040848"/>
              <a:gd name="connsiteX4" fmla="*/ 2366944 w 2701077"/>
              <a:gd name="connsiteY4" fmla="*/ 2910426 h 4040848"/>
              <a:gd name="connsiteX5" fmla="*/ 1236712 w 2701077"/>
              <a:gd name="connsiteY5" fmla="*/ 3327282 h 4040848"/>
              <a:gd name="connsiteX6" fmla="*/ 267645 w 2701077"/>
              <a:gd name="connsiteY6" fmla="*/ 3740171 h 4040848"/>
              <a:gd name="connsiteX7" fmla="*/ 76968 w 2701077"/>
              <a:gd name="connsiteY7" fmla="*/ 3732759 h 4040848"/>
              <a:gd name="connsiteX0" fmla="*/ 76968 w 2717854"/>
              <a:gd name="connsiteY0" fmla="*/ 3732759 h 4040848"/>
              <a:gd name="connsiteX1" fmla="*/ 1569505 w 2717854"/>
              <a:gd name="connsiteY1" fmla="*/ 251170 h 4040848"/>
              <a:gd name="connsiteX2" fmla="*/ 2168660 w 2717854"/>
              <a:gd name="connsiteY2" fmla="*/ 0 h 4040848"/>
              <a:gd name="connsiteX3" fmla="*/ 2687462 w 2717854"/>
              <a:gd name="connsiteY3" fmla="*/ 2849108 h 4040848"/>
              <a:gd name="connsiteX4" fmla="*/ 2366944 w 2717854"/>
              <a:gd name="connsiteY4" fmla="*/ 2910426 h 4040848"/>
              <a:gd name="connsiteX5" fmla="*/ 1236712 w 2717854"/>
              <a:gd name="connsiteY5" fmla="*/ 3327282 h 4040848"/>
              <a:gd name="connsiteX6" fmla="*/ 267645 w 2717854"/>
              <a:gd name="connsiteY6" fmla="*/ 3740171 h 4040848"/>
              <a:gd name="connsiteX7" fmla="*/ 76968 w 2717854"/>
              <a:gd name="connsiteY7" fmla="*/ 3732759 h 4040848"/>
              <a:gd name="connsiteX0" fmla="*/ 76968 w 2737156"/>
              <a:gd name="connsiteY0" fmla="*/ 3732759 h 4040848"/>
              <a:gd name="connsiteX1" fmla="*/ 1569505 w 2737156"/>
              <a:gd name="connsiteY1" fmla="*/ 251170 h 4040848"/>
              <a:gd name="connsiteX2" fmla="*/ 2168660 w 2737156"/>
              <a:gd name="connsiteY2" fmla="*/ 0 h 4040848"/>
              <a:gd name="connsiteX3" fmla="*/ 2687462 w 2737156"/>
              <a:gd name="connsiteY3" fmla="*/ 2849108 h 4040848"/>
              <a:gd name="connsiteX4" fmla="*/ 2366944 w 2737156"/>
              <a:gd name="connsiteY4" fmla="*/ 2910426 h 4040848"/>
              <a:gd name="connsiteX5" fmla="*/ 1236712 w 2737156"/>
              <a:gd name="connsiteY5" fmla="*/ 3327282 h 4040848"/>
              <a:gd name="connsiteX6" fmla="*/ 267645 w 2737156"/>
              <a:gd name="connsiteY6" fmla="*/ 3740171 h 4040848"/>
              <a:gd name="connsiteX7" fmla="*/ 76968 w 2737156"/>
              <a:gd name="connsiteY7" fmla="*/ 3732759 h 4040848"/>
              <a:gd name="connsiteX0" fmla="*/ 76968 w 2731268"/>
              <a:gd name="connsiteY0" fmla="*/ 3732759 h 4040848"/>
              <a:gd name="connsiteX1" fmla="*/ 1569505 w 2731268"/>
              <a:gd name="connsiteY1" fmla="*/ 251170 h 4040848"/>
              <a:gd name="connsiteX2" fmla="*/ 2168660 w 2731268"/>
              <a:gd name="connsiteY2" fmla="*/ 0 h 4040848"/>
              <a:gd name="connsiteX3" fmla="*/ 2679689 w 2731268"/>
              <a:gd name="connsiteY3" fmla="*/ 2951638 h 4040848"/>
              <a:gd name="connsiteX4" fmla="*/ 2366944 w 2731268"/>
              <a:gd name="connsiteY4" fmla="*/ 2910426 h 4040848"/>
              <a:gd name="connsiteX5" fmla="*/ 1236712 w 2731268"/>
              <a:gd name="connsiteY5" fmla="*/ 3327282 h 4040848"/>
              <a:gd name="connsiteX6" fmla="*/ 267645 w 2731268"/>
              <a:gd name="connsiteY6" fmla="*/ 3740171 h 4040848"/>
              <a:gd name="connsiteX7" fmla="*/ 76968 w 2731268"/>
              <a:gd name="connsiteY7" fmla="*/ 3732759 h 4040848"/>
              <a:gd name="connsiteX0" fmla="*/ 76968 w 2731268"/>
              <a:gd name="connsiteY0" fmla="*/ 3732759 h 4040848"/>
              <a:gd name="connsiteX1" fmla="*/ 1569505 w 2731268"/>
              <a:gd name="connsiteY1" fmla="*/ 251170 h 4040848"/>
              <a:gd name="connsiteX2" fmla="*/ 2168660 w 2731268"/>
              <a:gd name="connsiteY2" fmla="*/ 0 h 4040848"/>
              <a:gd name="connsiteX3" fmla="*/ 2679689 w 2731268"/>
              <a:gd name="connsiteY3" fmla="*/ 2951638 h 4040848"/>
              <a:gd name="connsiteX4" fmla="*/ 2366944 w 2731268"/>
              <a:gd name="connsiteY4" fmla="*/ 2910426 h 4040848"/>
              <a:gd name="connsiteX5" fmla="*/ 1236712 w 2731268"/>
              <a:gd name="connsiteY5" fmla="*/ 3327282 h 4040848"/>
              <a:gd name="connsiteX6" fmla="*/ 267645 w 2731268"/>
              <a:gd name="connsiteY6" fmla="*/ 3740171 h 4040848"/>
              <a:gd name="connsiteX7" fmla="*/ 76968 w 2731268"/>
              <a:gd name="connsiteY7" fmla="*/ 3732759 h 4040848"/>
              <a:gd name="connsiteX0" fmla="*/ 76968 w 2723919"/>
              <a:gd name="connsiteY0" fmla="*/ 3732759 h 4040848"/>
              <a:gd name="connsiteX1" fmla="*/ 1569505 w 2723919"/>
              <a:gd name="connsiteY1" fmla="*/ 251170 h 4040848"/>
              <a:gd name="connsiteX2" fmla="*/ 2168660 w 2723919"/>
              <a:gd name="connsiteY2" fmla="*/ 0 h 4040848"/>
              <a:gd name="connsiteX3" fmla="*/ 2679689 w 2723919"/>
              <a:gd name="connsiteY3" fmla="*/ 2951638 h 4040848"/>
              <a:gd name="connsiteX4" fmla="*/ 2366944 w 2723919"/>
              <a:gd name="connsiteY4" fmla="*/ 2910426 h 4040848"/>
              <a:gd name="connsiteX5" fmla="*/ 1236712 w 2723919"/>
              <a:gd name="connsiteY5" fmla="*/ 3327282 h 4040848"/>
              <a:gd name="connsiteX6" fmla="*/ 267645 w 2723919"/>
              <a:gd name="connsiteY6" fmla="*/ 3740171 h 4040848"/>
              <a:gd name="connsiteX7" fmla="*/ 76968 w 2723919"/>
              <a:gd name="connsiteY7" fmla="*/ 3732759 h 4040848"/>
              <a:gd name="connsiteX0" fmla="*/ 76968 w 2738678"/>
              <a:gd name="connsiteY0" fmla="*/ 3732759 h 4040848"/>
              <a:gd name="connsiteX1" fmla="*/ 1569505 w 2738678"/>
              <a:gd name="connsiteY1" fmla="*/ 251170 h 4040848"/>
              <a:gd name="connsiteX2" fmla="*/ 2168660 w 2738678"/>
              <a:gd name="connsiteY2" fmla="*/ 0 h 4040848"/>
              <a:gd name="connsiteX3" fmla="*/ 2698910 w 2738678"/>
              <a:gd name="connsiteY3" fmla="*/ 3056012 h 4040848"/>
              <a:gd name="connsiteX4" fmla="*/ 2366944 w 2738678"/>
              <a:gd name="connsiteY4" fmla="*/ 2910426 h 4040848"/>
              <a:gd name="connsiteX5" fmla="*/ 1236712 w 2738678"/>
              <a:gd name="connsiteY5" fmla="*/ 3327282 h 4040848"/>
              <a:gd name="connsiteX6" fmla="*/ 267645 w 2738678"/>
              <a:gd name="connsiteY6" fmla="*/ 3740171 h 4040848"/>
              <a:gd name="connsiteX7" fmla="*/ 76968 w 2738678"/>
              <a:gd name="connsiteY7" fmla="*/ 3732759 h 4040848"/>
              <a:gd name="connsiteX0" fmla="*/ 76454 w 2740843"/>
              <a:gd name="connsiteY0" fmla="*/ 3696505 h 4015390"/>
              <a:gd name="connsiteX1" fmla="*/ 1571670 w 2740843"/>
              <a:gd name="connsiteY1" fmla="*/ 251170 h 4015390"/>
              <a:gd name="connsiteX2" fmla="*/ 2170825 w 2740843"/>
              <a:gd name="connsiteY2" fmla="*/ 0 h 4015390"/>
              <a:gd name="connsiteX3" fmla="*/ 2701075 w 2740843"/>
              <a:gd name="connsiteY3" fmla="*/ 3056012 h 4015390"/>
              <a:gd name="connsiteX4" fmla="*/ 2369109 w 2740843"/>
              <a:gd name="connsiteY4" fmla="*/ 2910426 h 4015390"/>
              <a:gd name="connsiteX5" fmla="*/ 1238877 w 2740843"/>
              <a:gd name="connsiteY5" fmla="*/ 3327282 h 4015390"/>
              <a:gd name="connsiteX6" fmla="*/ 269810 w 2740843"/>
              <a:gd name="connsiteY6" fmla="*/ 3740171 h 4015390"/>
              <a:gd name="connsiteX7" fmla="*/ 76454 w 2740843"/>
              <a:gd name="connsiteY7" fmla="*/ 3696505 h 4015390"/>
              <a:gd name="connsiteX0" fmla="*/ 70018 w 2734407"/>
              <a:gd name="connsiteY0" fmla="*/ 3696505 h 3898443"/>
              <a:gd name="connsiteX1" fmla="*/ 1565234 w 2734407"/>
              <a:gd name="connsiteY1" fmla="*/ 251170 h 3898443"/>
              <a:gd name="connsiteX2" fmla="*/ 2164389 w 2734407"/>
              <a:gd name="connsiteY2" fmla="*/ 0 h 3898443"/>
              <a:gd name="connsiteX3" fmla="*/ 2694639 w 2734407"/>
              <a:gd name="connsiteY3" fmla="*/ 3056012 h 3898443"/>
              <a:gd name="connsiteX4" fmla="*/ 2362673 w 2734407"/>
              <a:gd name="connsiteY4" fmla="*/ 2910426 h 3898443"/>
              <a:gd name="connsiteX5" fmla="*/ 1232441 w 2734407"/>
              <a:gd name="connsiteY5" fmla="*/ 3327282 h 3898443"/>
              <a:gd name="connsiteX6" fmla="*/ 263374 w 2734407"/>
              <a:gd name="connsiteY6" fmla="*/ 3740171 h 3898443"/>
              <a:gd name="connsiteX7" fmla="*/ 70018 w 2734407"/>
              <a:gd name="connsiteY7" fmla="*/ 3696505 h 3898443"/>
              <a:gd name="connsiteX0" fmla="*/ 70018 w 2694639"/>
              <a:gd name="connsiteY0" fmla="*/ 3696505 h 3898443"/>
              <a:gd name="connsiteX1" fmla="*/ 1565234 w 2694639"/>
              <a:gd name="connsiteY1" fmla="*/ 251170 h 3898443"/>
              <a:gd name="connsiteX2" fmla="*/ 2164389 w 2694639"/>
              <a:gd name="connsiteY2" fmla="*/ 0 h 3898443"/>
              <a:gd name="connsiteX3" fmla="*/ 2694639 w 2694639"/>
              <a:gd name="connsiteY3" fmla="*/ 3056012 h 3898443"/>
              <a:gd name="connsiteX4" fmla="*/ 2362673 w 2694639"/>
              <a:gd name="connsiteY4" fmla="*/ 2910426 h 3898443"/>
              <a:gd name="connsiteX5" fmla="*/ 1232441 w 2694639"/>
              <a:gd name="connsiteY5" fmla="*/ 3327282 h 3898443"/>
              <a:gd name="connsiteX6" fmla="*/ 263374 w 2694639"/>
              <a:gd name="connsiteY6" fmla="*/ 3740171 h 3898443"/>
              <a:gd name="connsiteX7" fmla="*/ 70018 w 2694639"/>
              <a:gd name="connsiteY7" fmla="*/ 3696505 h 3898443"/>
              <a:gd name="connsiteX0" fmla="*/ 70018 w 2682717"/>
              <a:gd name="connsiteY0" fmla="*/ 3696505 h 3898443"/>
              <a:gd name="connsiteX1" fmla="*/ 1565234 w 2682717"/>
              <a:gd name="connsiteY1" fmla="*/ 251170 h 3898443"/>
              <a:gd name="connsiteX2" fmla="*/ 2164389 w 2682717"/>
              <a:gd name="connsiteY2" fmla="*/ 0 h 3898443"/>
              <a:gd name="connsiteX3" fmla="*/ 2682717 w 2682717"/>
              <a:gd name="connsiteY3" fmla="*/ 2998512 h 3898443"/>
              <a:gd name="connsiteX4" fmla="*/ 2362673 w 2682717"/>
              <a:gd name="connsiteY4" fmla="*/ 2910426 h 3898443"/>
              <a:gd name="connsiteX5" fmla="*/ 1232441 w 2682717"/>
              <a:gd name="connsiteY5" fmla="*/ 3327282 h 3898443"/>
              <a:gd name="connsiteX6" fmla="*/ 263374 w 2682717"/>
              <a:gd name="connsiteY6" fmla="*/ 3740171 h 3898443"/>
              <a:gd name="connsiteX7" fmla="*/ 70018 w 2682717"/>
              <a:gd name="connsiteY7" fmla="*/ 3696505 h 3898443"/>
              <a:gd name="connsiteX0" fmla="*/ 70018 w 2664229"/>
              <a:gd name="connsiteY0" fmla="*/ 3696505 h 3898443"/>
              <a:gd name="connsiteX1" fmla="*/ 1565234 w 2664229"/>
              <a:gd name="connsiteY1" fmla="*/ 251170 h 3898443"/>
              <a:gd name="connsiteX2" fmla="*/ 2164389 w 2664229"/>
              <a:gd name="connsiteY2" fmla="*/ 0 h 3898443"/>
              <a:gd name="connsiteX3" fmla="*/ 2664229 w 2664229"/>
              <a:gd name="connsiteY3" fmla="*/ 2956024 h 3898443"/>
              <a:gd name="connsiteX4" fmla="*/ 2362673 w 2664229"/>
              <a:gd name="connsiteY4" fmla="*/ 2910426 h 3898443"/>
              <a:gd name="connsiteX5" fmla="*/ 1232441 w 2664229"/>
              <a:gd name="connsiteY5" fmla="*/ 3327282 h 3898443"/>
              <a:gd name="connsiteX6" fmla="*/ 263374 w 2664229"/>
              <a:gd name="connsiteY6" fmla="*/ 3740171 h 3898443"/>
              <a:gd name="connsiteX7" fmla="*/ 70018 w 2664229"/>
              <a:gd name="connsiteY7" fmla="*/ 3696505 h 3898443"/>
              <a:gd name="connsiteX0" fmla="*/ 70018 w 2581043"/>
              <a:gd name="connsiteY0" fmla="*/ 3696505 h 3898443"/>
              <a:gd name="connsiteX1" fmla="*/ 1565234 w 2581043"/>
              <a:gd name="connsiteY1" fmla="*/ 251170 h 3898443"/>
              <a:gd name="connsiteX2" fmla="*/ 2164389 w 2581043"/>
              <a:gd name="connsiteY2" fmla="*/ 0 h 3898443"/>
              <a:gd name="connsiteX3" fmla="*/ 2553095 w 2581043"/>
              <a:gd name="connsiteY3" fmla="*/ 3061794 h 3898443"/>
              <a:gd name="connsiteX4" fmla="*/ 2362673 w 2581043"/>
              <a:gd name="connsiteY4" fmla="*/ 2910426 h 3898443"/>
              <a:gd name="connsiteX5" fmla="*/ 1232441 w 2581043"/>
              <a:gd name="connsiteY5" fmla="*/ 3327282 h 3898443"/>
              <a:gd name="connsiteX6" fmla="*/ 263374 w 2581043"/>
              <a:gd name="connsiteY6" fmla="*/ 3740171 h 3898443"/>
              <a:gd name="connsiteX7" fmla="*/ 70018 w 2581043"/>
              <a:gd name="connsiteY7" fmla="*/ 3696505 h 3898443"/>
              <a:gd name="connsiteX0" fmla="*/ 70018 w 2755193"/>
              <a:gd name="connsiteY0" fmla="*/ 3696505 h 3898443"/>
              <a:gd name="connsiteX1" fmla="*/ 1565234 w 2755193"/>
              <a:gd name="connsiteY1" fmla="*/ 251170 h 3898443"/>
              <a:gd name="connsiteX2" fmla="*/ 2164389 w 2755193"/>
              <a:gd name="connsiteY2" fmla="*/ 0 h 3898443"/>
              <a:gd name="connsiteX3" fmla="*/ 2755193 w 2755193"/>
              <a:gd name="connsiteY3" fmla="*/ 3044690 h 3898443"/>
              <a:gd name="connsiteX4" fmla="*/ 2362673 w 2755193"/>
              <a:gd name="connsiteY4" fmla="*/ 2910426 h 3898443"/>
              <a:gd name="connsiteX5" fmla="*/ 1232441 w 2755193"/>
              <a:gd name="connsiteY5" fmla="*/ 3327282 h 3898443"/>
              <a:gd name="connsiteX6" fmla="*/ 263374 w 2755193"/>
              <a:gd name="connsiteY6" fmla="*/ 3740171 h 3898443"/>
              <a:gd name="connsiteX7" fmla="*/ 70018 w 2755193"/>
              <a:gd name="connsiteY7" fmla="*/ 3696505 h 3898443"/>
              <a:gd name="connsiteX0" fmla="*/ 70018 w 2694637"/>
              <a:gd name="connsiteY0" fmla="*/ 3696505 h 3898443"/>
              <a:gd name="connsiteX1" fmla="*/ 1565234 w 2694637"/>
              <a:gd name="connsiteY1" fmla="*/ 251170 h 3898443"/>
              <a:gd name="connsiteX2" fmla="*/ 2164389 w 2694637"/>
              <a:gd name="connsiteY2" fmla="*/ 0 h 3898443"/>
              <a:gd name="connsiteX3" fmla="*/ 2694637 w 2694637"/>
              <a:gd name="connsiteY3" fmla="*/ 3056011 h 3898443"/>
              <a:gd name="connsiteX4" fmla="*/ 2362673 w 2694637"/>
              <a:gd name="connsiteY4" fmla="*/ 2910426 h 3898443"/>
              <a:gd name="connsiteX5" fmla="*/ 1232441 w 2694637"/>
              <a:gd name="connsiteY5" fmla="*/ 3327282 h 3898443"/>
              <a:gd name="connsiteX6" fmla="*/ 263374 w 2694637"/>
              <a:gd name="connsiteY6" fmla="*/ 3740171 h 3898443"/>
              <a:gd name="connsiteX7" fmla="*/ 70018 w 2694637"/>
              <a:gd name="connsiteY7" fmla="*/ 3696505 h 3898443"/>
              <a:gd name="connsiteX0" fmla="*/ 70018 w 2602551"/>
              <a:gd name="connsiteY0" fmla="*/ 3696505 h 3898443"/>
              <a:gd name="connsiteX1" fmla="*/ 1565234 w 2602551"/>
              <a:gd name="connsiteY1" fmla="*/ 251170 h 3898443"/>
              <a:gd name="connsiteX2" fmla="*/ 2164389 w 2602551"/>
              <a:gd name="connsiteY2" fmla="*/ 0 h 3898443"/>
              <a:gd name="connsiteX3" fmla="*/ 2602465 w 2602551"/>
              <a:gd name="connsiteY3" fmla="*/ 3054864 h 3898443"/>
              <a:gd name="connsiteX4" fmla="*/ 2362673 w 2602551"/>
              <a:gd name="connsiteY4" fmla="*/ 2910426 h 3898443"/>
              <a:gd name="connsiteX5" fmla="*/ 1232441 w 2602551"/>
              <a:gd name="connsiteY5" fmla="*/ 3327282 h 3898443"/>
              <a:gd name="connsiteX6" fmla="*/ 263374 w 2602551"/>
              <a:gd name="connsiteY6" fmla="*/ 3740171 h 3898443"/>
              <a:gd name="connsiteX7" fmla="*/ 70018 w 2602551"/>
              <a:gd name="connsiteY7" fmla="*/ 3696505 h 3898443"/>
              <a:gd name="connsiteX0" fmla="*/ 70018 w 2669980"/>
              <a:gd name="connsiteY0" fmla="*/ 3696505 h 3898443"/>
              <a:gd name="connsiteX1" fmla="*/ 1565234 w 2669980"/>
              <a:gd name="connsiteY1" fmla="*/ 251170 h 3898443"/>
              <a:gd name="connsiteX2" fmla="*/ 2164389 w 2669980"/>
              <a:gd name="connsiteY2" fmla="*/ 0 h 3898443"/>
              <a:gd name="connsiteX3" fmla="*/ 2602465 w 2669980"/>
              <a:gd name="connsiteY3" fmla="*/ 3054864 h 3898443"/>
              <a:gd name="connsiteX4" fmla="*/ 2362673 w 2669980"/>
              <a:gd name="connsiteY4" fmla="*/ 2910426 h 3898443"/>
              <a:gd name="connsiteX5" fmla="*/ 1232441 w 2669980"/>
              <a:gd name="connsiteY5" fmla="*/ 3327282 h 3898443"/>
              <a:gd name="connsiteX6" fmla="*/ 263374 w 2669980"/>
              <a:gd name="connsiteY6" fmla="*/ 3740171 h 3898443"/>
              <a:gd name="connsiteX7" fmla="*/ 70018 w 2669980"/>
              <a:gd name="connsiteY7" fmla="*/ 3696505 h 3898443"/>
              <a:gd name="connsiteX0" fmla="*/ 70018 w 2602465"/>
              <a:gd name="connsiteY0" fmla="*/ 3696505 h 3898443"/>
              <a:gd name="connsiteX1" fmla="*/ 1565234 w 2602465"/>
              <a:gd name="connsiteY1" fmla="*/ 251170 h 3898443"/>
              <a:gd name="connsiteX2" fmla="*/ 2164389 w 2602465"/>
              <a:gd name="connsiteY2" fmla="*/ 0 h 3898443"/>
              <a:gd name="connsiteX3" fmla="*/ 2602465 w 2602465"/>
              <a:gd name="connsiteY3" fmla="*/ 3054864 h 3898443"/>
              <a:gd name="connsiteX4" fmla="*/ 2362673 w 2602465"/>
              <a:gd name="connsiteY4" fmla="*/ 2910426 h 3898443"/>
              <a:gd name="connsiteX5" fmla="*/ 1232441 w 2602465"/>
              <a:gd name="connsiteY5" fmla="*/ 3327282 h 3898443"/>
              <a:gd name="connsiteX6" fmla="*/ 263374 w 2602465"/>
              <a:gd name="connsiteY6" fmla="*/ 3740171 h 3898443"/>
              <a:gd name="connsiteX7" fmla="*/ 70018 w 2602465"/>
              <a:gd name="connsiteY7" fmla="*/ 3696505 h 3898443"/>
              <a:gd name="connsiteX0" fmla="*/ 70018 w 2647212"/>
              <a:gd name="connsiteY0" fmla="*/ 3696505 h 3898443"/>
              <a:gd name="connsiteX1" fmla="*/ 1565234 w 2647212"/>
              <a:gd name="connsiteY1" fmla="*/ 251170 h 3898443"/>
              <a:gd name="connsiteX2" fmla="*/ 2164389 w 2647212"/>
              <a:gd name="connsiteY2" fmla="*/ 0 h 3898443"/>
              <a:gd name="connsiteX3" fmla="*/ 2647212 w 2647212"/>
              <a:gd name="connsiteY3" fmla="*/ 3037310 h 3898443"/>
              <a:gd name="connsiteX4" fmla="*/ 2362673 w 2647212"/>
              <a:gd name="connsiteY4" fmla="*/ 2910426 h 3898443"/>
              <a:gd name="connsiteX5" fmla="*/ 1232441 w 2647212"/>
              <a:gd name="connsiteY5" fmla="*/ 3327282 h 3898443"/>
              <a:gd name="connsiteX6" fmla="*/ 263374 w 2647212"/>
              <a:gd name="connsiteY6" fmla="*/ 3740171 h 3898443"/>
              <a:gd name="connsiteX7" fmla="*/ 70018 w 2647212"/>
              <a:gd name="connsiteY7" fmla="*/ 3696505 h 3898443"/>
              <a:gd name="connsiteX0" fmla="*/ 70018 w 2779633"/>
              <a:gd name="connsiteY0" fmla="*/ 3696505 h 3898443"/>
              <a:gd name="connsiteX1" fmla="*/ 1565234 w 2779633"/>
              <a:gd name="connsiteY1" fmla="*/ 251170 h 3898443"/>
              <a:gd name="connsiteX2" fmla="*/ 2164389 w 2779633"/>
              <a:gd name="connsiteY2" fmla="*/ 0 h 3898443"/>
              <a:gd name="connsiteX3" fmla="*/ 2647212 w 2779633"/>
              <a:gd name="connsiteY3" fmla="*/ 3037310 h 3898443"/>
              <a:gd name="connsiteX4" fmla="*/ 2362673 w 2779633"/>
              <a:gd name="connsiteY4" fmla="*/ 2910426 h 3898443"/>
              <a:gd name="connsiteX5" fmla="*/ 1232441 w 2779633"/>
              <a:gd name="connsiteY5" fmla="*/ 3327282 h 3898443"/>
              <a:gd name="connsiteX6" fmla="*/ 263374 w 2779633"/>
              <a:gd name="connsiteY6" fmla="*/ 3740171 h 3898443"/>
              <a:gd name="connsiteX7" fmla="*/ 70018 w 2779633"/>
              <a:gd name="connsiteY7" fmla="*/ 3696505 h 3898443"/>
              <a:gd name="connsiteX0" fmla="*/ 70018 w 2647212"/>
              <a:gd name="connsiteY0" fmla="*/ 3696505 h 3898443"/>
              <a:gd name="connsiteX1" fmla="*/ 1565234 w 2647212"/>
              <a:gd name="connsiteY1" fmla="*/ 251170 h 3898443"/>
              <a:gd name="connsiteX2" fmla="*/ 2164389 w 2647212"/>
              <a:gd name="connsiteY2" fmla="*/ 0 h 3898443"/>
              <a:gd name="connsiteX3" fmla="*/ 2647212 w 2647212"/>
              <a:gd name="connsiteY3" fmla="*/ 3037310 h 3898443"/>
              <a:gd name="connsiteX4" fmla="*/ 2362673 w 2647212"/>
              <a:gd name="connsiteY4" fmla="*/ 2910426 h 3898443"/>
              <a:gd name="connsiteX5" fmla="*/ 1232441 w 2647212"/>
              <a:gd name="connsiteY5" fmla="*/ 3327282 h 3898443"/>
              <a:gd name="connsiteX6" fmla="*/ 263374 w 2647212"/>
              <a:gd name="connsiteY6" fmla="*/ 3740171 h 3898443"/>
              <a:gd name="connsiteX7" fmla="*/ 70018 w 2647212"/>
              <a:gd name="connsiteY7" fmla="*/ 3696505 h 3898443"/>
              <a:gd name="connsiteX0" fmla="*/ 70018 w 2362673"/>
              <a:gd name="connsiteY0" fmla="*/ 3696505 h 3898443"/>
              <a:gd name="connsiteX1" fmla="*/ 1565234 w 2362673"/>
              <a:gd name="connsiteY1" fmla="*/ 251170 h 3898443"/>
              <a:gd name="connsiteX2" fmla="*/ 2164389 w 2362673"/>
              <a:gd name="connsiteY2" fmla="*/ 0 h 3898443"/>
              <a:gd name="connsiteX3" fmla="*/ 2362673 w 2362673"/>
              <a:gd name="connsiteY3" fmla="*/ 2910426 h 3898443"/>
              <a:gd name="connsiteX4" fmla="*/ 1232441 w 2362673"/>
              <a:gd name="connsiteY4" fmla="*/ 3327282 h 3898443"/>
              <a:gd name="connsiteX5" fmla="*/ 263374 w 2362673"/>
              <a:gd name="connsiteY5" fmla="*/ 3740171 h 3898443"/>
              <a:gd name="connsiteX6" fmla="*/ 70018 w 2362673"/>
              <a:gd name="connsiteY6" fmla="*/ 3696505 h 3898443"/>
              <a:gd name="connsiteX0" fmla="*/ 70018 w 2488407"/>
              <a:gd name="connsiteY0" fmla="*/ 3696505 h 3898443"/>
              <a:gd name="connsiteX1" fmla="*/ 1565234 w 2488407"/>
              <a:gd name="connsiteY1" fmla="*/ 251170 h 3898443"/>
              <a:gd name="connsiteX2" fmla="*/ 2164389 w 2488407"/>
              <a:gd name="connsiteY2" fmla="*/ 0 h 3898443"/>
              <a:gd name="connsiteX3" fmla="*/ 2488407 w 2488407"/>
              <a:gd name="connsiteY3" fmla="*/ 2898408 h 3898443"/>
              <a:gd name="connsiteX4" fmla="*/ 1232441 w 2488407"/>
              <a:gd name="connsiteY4" fmla="*/ 3327282 h 3898443"/>
              <a:gd name="connsiteX5" fmla="*/ 263374 w 2488407"/>
              <a:gd name="connsiteY5" fmla="*/ 3740171 h 3898443"/>
              <a:gd name="connsiteX6" fmla="*/ 70018 w 2488407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94374"/>
              <a:gd name="connsiteY0" fmla="*/ 3696505 h 3898443"/>
              <a:gd name="connsiteX1" fmla="*/ 1565234 w 2594374"/>
              <a:gd name="connsiteY1" fmla="*/ 251170 h 3898443"/>
              <a:gd name="connsiteX2" fmla="*/ 2164389 w 2594374"/>
              <a:gd name="connsiteY2" fmla="*/ 0 h 3898443"/>
              <a:gd name="connsiteX3" fmla="*/ 2580581 w 2594374"/>
              <a:gd name="connsiteY3" fmla="*/ 2899554 h 3898443"/>
              <a:gd name="connsiteX4" fmla="*/ 2594374 w 2594374"/>
              <a:gd name="connsiteY4" fmla="*/ 2890362 h 3898443"/>
              <a:gd name="connsiteX5" fmla="*/ 1232441 w 2594374"/>
              <a:gd name="connsiteY5" fmla="*/ 3327282 h 3898443"/>
              <a:gd name="connsiteX6" fmla="*/ 263374 w 2594374"/>
              <a:gd name="connsiteY6" fmla="*/ 3740171 h 3898443"/>
              <a:gd name="connsiteX7" fmla="*/ 70018 w 2594374"/>
              <a:gd name="connsiteY7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2454775 w 2580581"/>
              <a:gd name="connsiteY4" fmla="*/ 2870515 h 3898443"/>
              <a:gd name="connsiteX5" fmla="*/ 1232441 w 2580581"/>
              <a:gd name="connsiteY5" fmla="*/ 3327282 h 3898443"/>
              <a:gd name="connsiteX6" fmla="*/ 263374 w 2580581"/>
              <a:gd name="connsiteY6" fmla="*/ 3740171 h 3898443"/>
              <a:gd name="connsiteX7" fmla="*/ 70018 w 2580581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54775 w 2685412"/>
              <a:gd name="connsiteY4" fmla="*/ 2870515 h 3898443"/>
              <a:gd name="connsiteX5" fmla="*/ 1232441 w 2685412"/>
              <a:gd name="connsiteY5" fmla="*/ 3327282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68640 w 2685412"/>
              <a:gd name="connsiteY4" fmla="*/ 2902381 h 3898443"/>
              <a:gd name="connsiteX5" fmla="*/ 1232441 w 2685412"/>
              <a:gd name="connsiteY5" fmla="*/ 3327282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68640 w 2685412"/>
              <a:gd name="connsiteY4" fmla="*/ 2902381 h 3898443"/>
              <a:gd name="connsiteX5" fmla="*/ 1244362 w 2685412"/>
              <a:gd name="connsiteY5" fmla="*/ 3384781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68936 w 2684330"/>
              <a:gd name="connsiteY0" fmla="*/ 3696505 h 3890059"/>
              <a:gd name="connsiteX1" fmla="*/ 1564152 w 2684330"/>
              <a:gd name="connsiteY1" fmla="*/ 251170 h 3890059"/>
              <a:gd name="connsiteX2" fmla="*/ 2163307 w 2684330"/>
              <a:gd name="connsiteY2" fmla="*/ 0 h 3890059"/>
              <a:gd name="connsiteX3" fmla="*/ 2684330 w 2684330"/>
              <a:gd name="connsiteY3" fmla="*/ 3020085 h 3890059"/>
              <a:gd name="connsiteX4" fmla="*/ 2467558 w 2684330"/>
              <a:gd name="connsiteY4" fmla="*/ 2902381 h 3890059"/>
              <a:gd name="connsiteX5" fmla="*/ 1243280 w 2684330"/>
              <a:gd name="connsiteY5" fmla="*/ 3384781 h 3890059"/>
              <a:gd name="connsiteX6" fmla="*/ 1050376 w 2684330"/>
              <a:gd name="connsiteY6" fmla="*/ 3452374 h 3890059"/>
              <a:gd name="connsiteX7" fmla="*/ 262292 w 2684330"/>
              <a:gd name="connsiteY7" fmla="*/ 3740171 h 3890059"/>
              <a:gd name="connsiteX8" fmla="*/ 68936 w 2684330"/>
              <a:gd name="connsiteY8" fmla="*/ 3696505 h 3890059"/>
              <a:gd name="connsiteX0" fmla="*/ 68936 w 2684330"/>
              <a:gd name="connsiteY0" fmla="*/ 3696505 h 3890059"/>
              <a:gd name="connsiteX1" fmla="*/ 1564152 w 2684330"/>
              <a:gd name="connsiteY1" fmla="*/ 251170 h 3890059"/>
              <a:gd name="connsiteX2" fmla="*/ 1753374 w 2684330"/>
              <a:gd name="connsiteY2" fmla="*/ 159863 h 3890059"/>
              <a:gd name="connsiteX3" fmla="*/ 2163307 w 2684330"/>
              <a:gd name="connsiteY3" fmla="*/ 0 h 3890059"/>
              <a:gd name="connsiteX4" fmla="*/ 2684330 w 2684330"/>
              <a:gd name="connsiteY4" fmla="*/ 3020085 h 3890059"/>
              <a:gd name="connsiteX5" fmla="*/ 2467558 w 2684330"/>
              <a:gd name="connsiteY5" fmla="*/ 2902381 h 3890059"/>
              <a:gd name="connsiteX6" fmla="*/ 1243280 w 2684330"/>
              <a:gd name="connsiteY6" fmla="*/ 3384781 h 3890059"/>
              <a:gd name="connsiteX7" fmla="*/ 1050376 w 2684330"/>
              <a:gd name="connsiteY7" fmla="*/ 3452374 h 3890059"/>
              <a:gd name="connsiteX8" fmla="*/ 262292 w 2684330"/>
              <a:gd name="connsiteY8" fmla="*/ 3740171 h 3890059"/>
              <a:gd name="connsiteX9" fmla="*/ 68936 w 2684330"/>
              <a:gd name="connsiteY9" fmla="*/ 3696505 h 389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4330" h="3890059">
                <a:moveTo>
                  <a:pt x="68936" y="3696505"/>
                </a:moveTo>
                <a:lnTo>
                  <a:pt x="1564152" y="251170"/>
                </a:lnTo>
                <a:cubicBezTo>
                  <a:pt x="1645229" y="213628"/>
                  <a:pt x="1672297" y="197405"/>
                  <a:pt x="1753374" y="159863"/>
                </a:cubicBezTo>
                <a:lnTo>
                  <a:pt x="2163307" y="0"/>
                </a:lnTo>
                <a:lnTo>
                  <a:pt x="2684330" y="3020085"/>
                </a:lnTo>
                <a:lnTo>
                  <a:pt x="2467558" y="2902381"/>
                </a:lnTo>
                <a:lnTo>
                  <a:pt x="1243280" y="3384781"/>
                </a:lnTo>
                <a:cubicBezTo>
                  <a:pt x="997050" y="3483153"/>
                  <a:pt x="1213874" y="3393142"/>
                  <a:pt x="1050376" y="3452374"/>
                </a:cubicBezTo>
                <a:cubicBezTo>
                  <a:pt x="886878" y="3511606"/>
                  <a:pt x="425865" y="3699483"/>
                  <a:pt x="262292" y="3740171"/>
                </a:cubicBezTo>
                <a:cubicBezTo>
                  <a:pt x="98719" y="3780860"/>
                  <a:pt x="-110589" y="4081022"/>
                  <a:pt x="68936" y="369650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8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141F31-6C79-4FBE-8206-119C3EEDA120}"/>
              </a:ext>
            </a:extLst>
          </p:cNvPr>
          <p:cNvGrpSpPr/>
          <p:nvPr/>
        </p:nvGrpSpPr>
        <p:grpSpPr>
          <a:xfrm>
            <a:off x="6391463" y="2054070"/>
            <a:ext cx="4838217" cy="2776251"/>
            <a:chOff x="6391463" y="2054070"/>
            <a:chExt cx="4838217" cy="277625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C7FEFEF-E01D-412F-B96A-B5DF104922C9}"/>
                </a:ext>
              </a:extLst>
            </p:cNvPr>
            <p:cNvSpPr/>
            <p:nvPr/>
          </p:nvSpPr>
          <p:spPr>
            <a:xfrm>
              <a:off x="6650545" y="2311276"/>
              <a:ext cx="4298836" cy="2236139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FF56476-1F50-4362-9D88-C984D81291C8}"/>
                </a:ext>
              </a:extLst>
            </p:cNvPr>
            <p:cNvGrpSpPr/>
            <p:nvPr/>
          </p:nvGrpSpPr>
          <p:grpSpPr>
            <a:xfrm>
              <a:off x="6391463" y="2054070"/>
              <a:ext cx="4838217" cy="2776251"/>
              <a:chOff x="6391463" y="2054070"/>
              <a:chExt cx="4838217" cy="2776251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484ADBC-161D-4C29-9038-78015C235310}"/>
                  </a:ext>
                </a:extLst>
              </p:cNvPr>
              <p:cNvSpPr/>
              <p:nvPr/>
            </p:nvSpPr>
            <p:spPr>
              <a:xfrm>
                <a:off x="6391463" y="2054070"/>
                <a:ext cx="4838217" cy="2776251"/>
              </a:xfrm>
              <a:prstGeom prst="roundRect">
                <a:avLst>
                  <a:gd name="adj" fmla="val 9642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C731F40-C002-472E-ACA0-0F23023C484D}"/>
                  </a:ext>
                </a:extLst>
              </p:cNvPr>
              <p:cNvSpPr/>
              <p:nvPr/>
            </p:nvSpPr>
            <p:spPr>
              <a:xfrm>
                <a:off x="6650545" y="2280991"/>
                <a:ext cx="4298836" cy="2266424"/>
              </a:xfrm>
              <a:prstGeom prst="roundRect">
                <a:avLst>
                  <a:gd name="adj" fmla="val 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E9EF0B-DC3D-4B5A-AEDF-2C406C1CE4C3}"/>
                  </a:ext>
                </a:extLst>
              </p:cNvPr>
              <p:cNvSpPr txBox="1"/>
              <p:nvPr/>
            </p:nvSpPr>
            <p:spPr>
              <a:xfrm>
                <a:off x="6696232" y="2399671"/>
                <a:ext cx="4253149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3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[  </a:t>
                </a:r>
                <a:r>
                  <a:rPr lang="ko-KR" altLang="en-US" sz="23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난이도  </a:t>
                </a:r>
                <a:r>
                  <a:rPr lang="en-US" altLang="ko-KR" sz="23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]</a:t>
                </a:r>
                <a:endParaRPr lang="ko-KR" altLang="en-US" sz="23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67D683-BA9D-4F9A-BA3C-CB04E381D231}"/>
                  </a:ext>
                </a:extLst>
              </p:cNvPr>
              <p:cNvSpPr txBox="1"/>
              <p:nvPr/>
            </p:nvSpPr>
            <p:spPr>
              <a:xfrm>
                <a:off x="7469397" y="2908540"/>
                <a:ext cx="270681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초급자</a:t>
                </a:r>
                <a:endParaRPr lang="ko-KR" altLang="en-US" sz="2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7C864B2-48F0-4B3C-BB7B-653C27AC6871}"/>
                  </a:ext>
                </a:extLst>
              </p:cNvPr>
              <p:cNvSpPr txBox="1"/>
              <p:nvPr/>
            </p:nvSpPr>
            <p:spPr>
              <a:xfrm>
                <a:off x="7964991" y="3413084"/>
                <a:ext cx="17156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중급자</a:t>
                </a:r>
                <a:endParaRPr lang="ko-KR" altLang="en-US" sz="2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947DC3-C1EB-4CEA-B589-DA2DCE50768D}"/>
                  </a:ext>
                </a:extLst>
              </p:cNvPr>
              <p:cNvSpPr txBox="1"/>
              <p:nvPr/>
            </p:nvSpPr>
            <p:spPr>
              <a:xfrm>
                <a:off x="6609461" y="3905925"/>
                <a:ext cx="440221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고급자</a:t>
                </a:r>
                <a:endParaRPr lang="ko-KR" altLang="en-US" sz="2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8CF9E75-9204-4EF3-B68E-7535BFDB9218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11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0093EB6-1D97-4BFF-8329-A66846911F7B}"/>
              </a:ext>
            </a:extLst>
          </p:cNvPr>
          <p:cNvGrpSpPr/>
          <p:nvPr/>
        </p:nvGrpSpPr>
        <p:grpSpPr>
          <a:xfrm>
            <a:off x="8281078" y="1892282"/>
            <a:ext cx="3530150" cy="4577965"/>
            <a:chOff x="8281078" y="1892282"/>
            <a:chExt cx="3530150" cy="45779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097F5F0-7156-4947-8454-984794B21491}"/>
                </a:ext>
              </a:extLst>
            </p:cNvPr>
            <p:cNvSpPr/>
            <p:nvPr/>
          </p:nvSpPr>
          <p:spPr>
            <a:xfrm>
              <a:off x="8281078" y="2113034"/>
              <a:ext cx="3530150" cy="435721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12F6C3-659C-4451-BE5A-5ED0F03ED7A0}"/>
                </a:ext>
              </a:extLst>
            </p:cNvPr>
            <p:cNvSpPr txBox="1"/>
            <p:nvPr/>
          </p:nvSpPr>
          <p:spPr>
            <a:xfrm>
              <a:off x="9525222" y="1892282"/>
              <a:ext cx="104186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고급자</a:t>
              </a:r>
              <a:endParaRPr lang="ko-KR" altLang="en-US" sz="2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025059-076D-4B81-9696-0D29BB771FEE}"/>
              </a:ext>
            </a:extLst>
          </p:cNvPr>
          <p:cNvGrpSpPr/>
          <p:nvPr/>
        </p:nvGrpSpPr>
        <p:grpSpPr>
          <a:xfrm>
            <a:off x="380772" y="1892282"/>
            <a:ext cx="3530150" cy="4577965"/>
            <a:chOff x="380772" y="1892282"/>
            <a:chExt cx="3530150" cy="457796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FBCE095-B3DE-4D39-A5F6-BB54682B3787}"/>
                </a:ext>
              </a:extLst>
            </p:cNvPr>
            <p:cNvSpPr/>
            <p:nvPr/>
          </p:nvSpPr>
          <p:spPr>
            <a:xfrm>
              <a:off x="380772" y="2113034"/>
              <a:ext cx="3530150" cy="435721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0A31BA-B8F4-47C8-945E-55905B2327D6}"/>
                </a:ext>
              </a:extLst>
            </p:cNvPr>
            <p:cNvSpPr txBox="1"/>
            <p:nvPr/>
          </p:nvSpPr>
          <p:spPr>
            <a:xfrm>
              <a:off x="1624915" y="1892282"/>
              <a:ext cx="104186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초급자</a:t>
              </a:r>
              <a:endParaRPr lang="ko-KR" altLang="en-US" sz="2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DB63AB-9E56-420E-947A-259673555F2E}"/>
              </a:ext>
            </a:extLst>
          </p:cNvPr>
          <p:cNvGrpSpPr/>
          <p:nvPr/>
        </p:nvGrpSpPr>
        <p:grpSpPr>
          <a:xfrm>
            <a:off x="4330925" y="1892282"/>
            <a:ext cx="3530150" cy="4577965"/>
            <a:chOff x="4330925" y="1892282"/>
            <a:chExt cx="3530150" cy="457796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281014F-C233-4F9E-B5E9-5678EBCA2C2D}"/>
                </a:ext>
              </a:extLst>
            </p:cNvPr>
            <p:cNvSpPr/>
            <p:nvPr/>
          </p:nvSpPr>
          <p:spPr>
            <a:xfrm>
              <a:off x="4330925" y="2113034"/>
              <a:ext cx="3530150" cy="435721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3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5C82A-BB51-4415-BA6B-8D0F9BD97F82}"/>
                </a:ext>
              </a:extLst>
            </p:cNvPr>
            <p:cNvSpPr txBox="1"/>
            <p:nvPr/>
          </p:nvSpPr>
          <p:spPr>
            <a:xfrm>
              <a:off x="5573118" y="1892282"/>
              <a:ext cx="104186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중급자</a:t>
              </a:r>
              <a:endParaRPr lang="ko-KR" altLang="en-US" sz="2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F69AD-0332-48C3-AAE0-5C5672D22FD0}"/>
              </a:ext>
            </a:extLst>
          </p:cNvPr>
          <p:cNvSpPr/>
          <p:nvPr/>
        </p:nvSpPr>
        <p:spPr>
          <a:xfrm>
            <a:off x="239210" y="929599"/>
            <a:ext cx="11713580" cy="73598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3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6AC6811-27F2-4A55-8AE8-AED389F9702A}"/>
              </a:ext>
            </a:extLst>
          </p:cNvPr>
          <p:cNvSpPr txBox="1"/>
          <p:nvPr/>
        </p:nvSpPr>
        <p:spPr>
          <a:xfrm>
            <a:off x="1002196" y="1070539"/>
            <a:ext cx="99007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지뢰 개수가 기본값으로 진행됨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714002-1293-4BDD-BE6B-BC7A4883531D}"/>
              </a:ext>
            </a:extLst>
          </p:cNvPr>
          <p:cNvSpPr/>
          <p:nvPr/>
        </p:nvSpPr>
        <p:spPr>
          <a:xfrm>
            <a:off x="-1" y="0"/>
            <a:ext cx="1990847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세팅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6A0162-8B06-4F63-BC56-C5834724D7AA}"/>
              </a:ext>
            </a:extLst>
          </p:cNvPr>
          <p:cNvGrpSpPr/>
          <p:nvPr/>
        </p:nvGrpSpPr>
        <p:grpSpPr>
          <a:xfrm>
            <a:off x="1961337" y="4873435"/>
            <a:ext cx="500335" cy="513943"/>
            <a:chOff x="8416723" y="4790685"/>
            <a:chExt cx="500335" cy="513943"/>
          </a:xfrm>
        </p:grpSpPr>
        <p:pic>
          <p:nvPicPr>
            <p:cNvPr id="267" name="그림 266">
              <a:extLst>
                <a:ext uri="{FF2B5EF4-FFF2-40B4-BE49-F238E27FC236}">
                  <a16:creationId xmlns:a16="http://schemas.microsoft.com/office/drawing/2014/main" id="{C387C8D8-CE8E-4ED1-8ABC-28F8E381F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416723" y="4800845"/>
              <a:ext cx="500335" cy="503783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F50AB2F-7D02-4C0C-ABCD-5DB62C6B1165}"/>
                </a:ext>
              </a:extLst>
            </p:cNvPr>
            <p:cNvSpPr txBox="1"/>
            <p:nvPr/>
          </p:nvSpPr>
          <p:spPr>
            <a:xfrm>
              <a:off x="8506415" y="4790685"/>
              <a:ext cx="264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1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5B8478-E58B-4C3D-ACB5-D2840592D7A3}"/>
              </a:ext>
            </a:extLst>
          </p:cNvPr>
          <p:cNvGrpSpPr/>
          <p:nvPr/>
        </p:nvGrpSpPr>
        <p:grpSpPr>
          <a:xfrm>
            <a:off x="2501313" y="4965298"/>
            <a:ext cx="500335" cy="422080"/>
            <a:chOff x="8956699" y="4882548"/>
            <a:chExt cx="500335" cy="422080"/>
          </a:xfrm>
        </p:grpSpPr>
        <p:pic>
          <p:nvPicPr>
            <p:cNvPr id="270" name="그림 269">
              <a:extLst>
                <a:ext uri="{FF2B5EF4-FFF2-40B4-BE49-F238E27FC236}">
                  <a16:creationId xmlns:a16="http://schemas.microsoft.com/office/drawing/2014/main" id="{495B8E66-C2D6-4BA9-8FEC-CAE63EFB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284" name="사각형: 둥근 모서리 283">
              <a:extLst>
                <a:ext uri="{FF2B5EF4-FFF2-40B4-BE49-F238E27FC236}">
                  <a16:creationId xmlns:a16="http://schemas.microsoft.com/office/drawing/2014/main" id="{6BCACB26-352D-46CC-B706-3C32B6A5EA36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06680B-5931-4CC8-9761-E98ED5581D87}"/>
              </a:ext>
            </a:extLst>
          </p:cNvPr>
          <p:cNvGrpSpPr/>
          <p:nvPr/>
        </p:nvGrpSpPr>
        <p:grpSpPr>
          <a:xfrm>
            <a:off x="2501313" y="4461515"/>
            <a:ext cx="500335" cy="422080"/>
            <a:chOff x="8956699" y="4298884"/>
            <a:chExt cx="500335" cy="503783"/>
          </a:xfrm>
        </p:grpSpPr>
        <p:pic>
          <p:nvPicPr>
            <p:cNvPr id="268" name="그림 267">
              <a:extLst>
                <a:ext uri="{FF2B5EF4-FFF2-40B4-BE49-F238E27FC236}">
                  <a16:creationId xmlns:a16="http://schemas.microsoft.com/office/drawing/2014/main" id="{75263089-EBA5-43BB-ADBF-0EECAFFC7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298884"/>
              <a:ext cx="500335" cy="503783"/>
            </a:xfrm>
            <a:prstGeom prst="rect">
              <a:avLst/>
            </a:prstGeom>
          </p:spPr>
        </p:pic>
        <p:sp>
          <p:nvSpPr>
            <p:cNvPr id="285" name="사각형: 둥근 모서리 283">
              <a:extLst>
                <a:ext uri="{FF2B5EF4-FFF2-40B4-BE49-F238E27FC236}">
                  <a16:creationId xmlns:a16="http://schemas.microsoft.com/office/drawing/2014/main" id="{E72214AE-DD28-4BA2-8CAE-E14FD3A08B15}"/>
                </a:ext>
              </a:extLst>
            </p:cNvPr>
            <p:cNvSpPr/>
            <p:nvPr/>
          </p:nvSpPr>
          <p:spPr>
            <a:xfrm>
              <a:off x="9053830" y="4355873"/>
              <a:ext cx="313690" cy="264632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7145" y="48965"/>
                  </a:moveTo>
                  <a:cubicBezTo>
                    <a:pt x="17145" y="26169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lnTo>
                    <a:pt x="17145" y="4896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6" name="그림 265">
            <a:extLst>
              <a:ext uri="{FF2B5EF4-FFF2-40B4-BE49-F238E27FC236}">
                <a16:creationId xmlns:a16="http://schemas.microsoft.com/office/drawing/2014/main" id="{4CA7D0BE-A6A8-47D1-8C13-987A9D668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1421361" y="4883595"/>
            <a:ext cx="500335" cy="503783"/>
          </a:xfrm>
          <a:prstGeom prst="rect">
            <a:avLst/>
          </a:prstGeom>
        </p:spPr>
      </p:pic>
      <p:pic>
        <p:nvPicPr>
          <p:cNvPr id="269" name="그림 268">
            <a:extLst>
              <a:ext uri="{FF2B5EF4-FFF2-40B4-BE49-F238E27FC236}">
                <a16:creationId xmlns:a16="http://schemas.microsoft.com/office/drawing/2014/main" id="{35F51EA0-94DD-40A0-945D-5CF7861B0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041289" y="4381634"/>
            <a:ext cx="500335" cy="503783"/>
          </a:xfrm>
          <a:prstGeom prst="rect">
            <a:avLst/>
          </a:prstGeom>
        </p:spPr>
      </p:pic>
      <p:pic>
        <p:nvPicPr>
          <p:cNvPr id="271" name="그림 270">
            <a:extLst>
              <a:ext uri="{FF2B5EF4-FFF2-40B4-BE49-F238E27FC236}">
                <a16:creationId xmlns:a16="http://schemas.microsoft.com/office/drawing/2014/main" id="{CB565160-49CA-48A1-9B3F-40FECBEEA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041289" y="4883595"/>
            <a:ext cx="500335" cy="503783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0EEFB42-8F20-4EA3-84EB-38A5936B2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2507856" y="5402319"/>
            <a:ext cx="500335" cy="503783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F67ECE13-D83D-4EB6-9007-3728F05FF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047832" y="5402319"/>
            <a:ext cx="500335" cy="503783"/>
          </a:xfrm>
          <a:prstGeom prst="rect">
            <a:avLst/>
          </a:prstGeom>
        </p:spPr>
      </p:pic>
      <p:pic>
        <p:nvPicPr>
          <p:cNvPr id="274" name="그림 273">
            <a:extLst>
              <a:ext uri="{FF2B5EF4-FFF2-40B4-BE49-F238E27FC236}">
                <a16:creationId xmlns:a16="http://schemas.microsoft.com/office/drawing/2014/main" id="{AC1E1CDB-7962-4323-9B20-AB4735ACC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1424069" y="5402319"/>
            <a:ext cx="500335" cy="503783"/>
          </a:xfrm>
          <a:prstGeom prst="rect">
            <a:avLst/>
          </a:prstGeom>
        </p:spPr>
      </p:pic>
      <p:pic>
        <p:nvPicPr>
          <p:cNvPr id="264" name="그림 263">
            <a:extLst>
              <a:ext uri="{FF2B5EF4-FFF2-40B4-BE49-F238E27FC236}">
                <a16:creationId xmlns:a16="http://schemas.microsoft.com/office/drawing/2014/main" id="{132B1AF9-4158-48EB-9F0D-D3AB4FB68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1421361" y="4461515"/>
            <a:ext cx="500335" cy="422080"/>
          </a:xfrm>
          <a:prstGeom prst="rect">
            <a:avLst/>
          </a:prstGeom>
        </p:spPr>
      </p:pic>
      <p:sp>
        <p:nvSpPr>
          <p:cNvPr id="34" name="사각형: 둥근 모서리 283">
            <a:extLst>
              <a:ext uri="{FF2B5EF4-FFF2-40B4-BE49-F238E27FC236}">
                <a16:creationId xmlns:a16="http://schemas.microsoft.com/office/drawing/2014/main" id="{61ED0869-8023-4105-9E14-888917AD01E6}"/>
              </a:ext>
            </a:extLst>
          </p:cNvPr>
          <p:cNvSpPr/>
          <p:nvPr/>
        </p:nvSpPr>
        <p:spPr>
          <a:xfrm>
            <a:off x="1514049" y="4510189"/>
            <a:ext cx="314960" cy="220256"/>
          </a:xfrm>
          <a:custGeom>
            <a:avLst/>
            <a:gdLst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81304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67969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699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0 w 322580"/>
              <a:gd name="connsiteY8" fmla="*/ 4699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5589 w 322580"/>
              <a:gd name="connsiteY2" fmla="*/ 3810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3684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17145 w 313055"/>
              <a:gd name="connsiteY0" fmla="*/ 50801 h 253366"/>
              <a:gd name="connsiteX1" fmla="*/ 58421 w 313055"/>
              <a:gd name="connsiteY1" fmla="*/ 0 h 253366"/>
              <a:gd name="connsiteX2" fmla="*/ 264159 w 313055"/>
              <a:gd name="connsiteY2" fmla="*/ 5715 h 253366"/>
              <a:gd name="connsiteX3" fmla="*/ 297815 w 313055"/>
              <a:gd name="connsiteY3" fmla="*/ 54611 h 253366"/>
              <a:gd name="connsiteX4" fmla="*/ 313055 w 313055"/>
              <a:gd name="connsiteY4" fmla="*/ 212090 h 253366"/>
              <a:gd name="connsiteX5" fmla="*/ 271779 w 313055"/>
              <a:gd name="connsiteY5" fmla="*/ 253366 h 253366"/>
              <a:gd name="connsiteX6" fmla="*/ 31751 w 313055"/>
              <a:gd name="connsiteY6" fmla="*/ 253366 h 253366"/>
              <a:gd name="connsiteX7" fmla="*/ 0 w 313055"/>
              <a:gd name="connsiteY7" fmla="*/ 213995 h 253366"/>
              <a:gd name="connsiteX8" fmla="*/ 17145 w 313055"/>
              <a:gd name="connsiteY8" fmla="*/ 50801 h 253366"/>
              <a:gd name="connsiteX0" fmla="*/ 17145 w 313055"/>
              <a:gd name="connsiteY0" fmla="*/ 50801 h 255271"/>
              <a:gd name="connsiteX1" fmla="*/ 58421 w 313055"/>
              <a:gd name="connsiteY1" fmla="*/ 0 h 255271"/>
              <a:gd name="connsiteX2" fmla="*/ 264159 w 313055"/>
              <a:gd name="connsiteY2" fmla="*/ 5715 h 255271"/>
              <a:gd name="connsiteX3" fmla="*/ 297815 w 313055"/>
              <a:gd name="connsiteY3" fmla="*/ 54611 h 255271"/>
              <a:gd name="connsiteX4" fmla="*/ 313055 w 313055"/>
              <a:gd name="connsiteY4" fmla="*/ 212090 h 255271"/>
              <a:gd name="connsiteX5" fmla="*/ 271779 w 313055"/>
              <a:gd name="connsiteY5" fmla="*/ 253366 h 255271"/>
              <a:gd name="connsiteX6" fmla="*/ 39371 w 313055"/>
              <a:gd name="connsiteY6" fmla="*/ 255271 h 255271"/>
              <a:gd name="connsiteX7" fmla="*/ 0 w 313055"/>
              <a:gd name="connsiteY7" fmla="*/ 213995 h 255271"/>
              <a:gd name="connsiteX8" fmla="*/ 17145 w 313055"/>
              <a:gd name="connsiteY8" fmla="*/ 50801 h 255271"/>
              <a:gd name="connsiteX0" fmla="*/ 17145 w 313055"/>
              <a:gd name="connsiteY0" fmla="*/ 48965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7145 w 313055"/>
              <a:gd name="connsiteY8" fmla="*/ 48965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055" h="253435">
                <a:moveTo>
                  <a:pt x="14569" y="54811"/>
                </a:moveTo>
                <a:cubicBezTo>
                  <a:pt x="11992" y="29093"/>
                  <a:pt x="43354" y="0"/>
                  <a:pt x="66150" y="0"/>
                </a:cubicBezTo>
                <a:lnTo>
                  <a:pt x="264159" y="3879"/>
                </a:lnTo>
                <a:cubicBezTo>
                  <a:pt x="286955" y="3879"/>
                  <a:pt x="297815" y="29979"/>
                  <a:pt x="297815" y="52775"/>
                </a:cubicBezTo>
                <a:lnTo>
                  <a:pt x="313055" y="210254"/>
                </a:lnTo>
                <a:cubicBezTo>
                  <a:pt x="313055" y="233050"/>
                  <a:pt x="294575" y="251530"/>
                  <a:pt x="271779" y="251530"/>
                </a:cubicBezTo>
                <a:lnTo>
                  <a:pt x="39371" y="253435"/>
                </a:lnTo>
                <a:cubicBezTo>
                  <a:pt x="16575" y="253435"/>
                  <a:pt x="0" y="234955"/>
                  <a:pt x="0" y="212159"/>
                </a:cubicBezTo>
                <a:cubicBezTo>
                  <a:pt x="5715" y="157761"/>
                  <a:pt x="8854" y="109209"/>
                  <a:pt x="14569" y="5481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4E0E94-1B69-4388-A957-AF368F799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1961337" y="4381634"/>
            <a:ext cx="500335" cy="503783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409368-3533-4BBB-91EF-CA767D842FCF}"/>
              </a:ext>
            </a:extLst>
          </p:cNvPr>
          <p:cNvGrpSpPr/>
          <p:nvPr/>
        </p:nvGrpSpPr>
        <p:grpSpPr>
          <a:xfrm>
            <a:off x="1961336" y="5484022"/>
            <a:ext cx="500335" cy="422080"/>
            <a:chOff x="7876747" y="4353331"/>
            <a:chExt cx="500335" cy="42208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C726FE6-7B52-45B0-8B14-EB36B5975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7876747" y="4353331"/>
              <a:ext cx="500335" cy="422080"/>
            </a:xfrm>
            <a:prstGeom prst="rect">
              <a:avLst/>
            </a:prstGeom>
          </p:spPr>
        </p:pic>
        <p:sp>
          <p:nvSpPr>
            <p:cNvPr id="39" name="사각형: 둥근 모서리 283">
              <a:extLst>
                <a:ext uri="{FF2B5EF4-FFF2-40B4-BE49-F238E27FC236}">
                  <a16:creationId xmlns:a16="http://schemas.microsoft.com/office/drawing/2014/main" id="{CE0251C4-95AC-41BF-AAF9-103E5E52FA8D}"/>
                </a:ext>
              </a:extLst>
            </p:cNvPr>
            <p:cNvSpPr/>
            <p:nvPr/>
          </p:nvSpPr>
          <p:spPr>
            <a:xfrm>
              <a:off x="7969435" y="4402005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41E1C2-9812-43AB-B0DD-554102EA5BB7}"/>
              </a:ext>
            </a:extLst>
          </p:cNvPr>
          <p:cNvSpPr txBox="1"/>
          <p:nvPr/>
        </p:nvSpPr>
        <p:spPr>
          <a:xfrm>
            <a:off x="239210" y="714259"/>
            <a:ext cx="99007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B980BC-B5BE-4FD1-B5D7-220CD76055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7171" y="2186571"/>
            <a:ext cx="2940244" cy="29680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8FB77E-FB2A-445F-9870-B74812AA8A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5061" y="2826650"/>
            <a:ext cx="1975287" cy="188460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659CC-2020-442E-AF23-372CDAA62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1288" y1="22635" x2="30470" y2="29314"/>
                        <a14:foregroundMark x1="32720" y1="31911" x2="32924" y2="51391"/>
                        <a14:foregroundMark x1="32924" y1="51391" x2="32924" y2="51391"/>
                        <a14:foregroundMark x1="47444" y1="31169" x2="35174" y2="36920"/>
                        <a14:foregroundMark x1="35174" y1="36920" x2="27607" y2="46382"/>
                        <a14:foregroundMark x1="27607" y1="46382" x2="24744" y2="56957"/>
                        <a14:foregroundMark x1="24744" y1="56957" x2="25971" y2="58256"/>
                        <a14:foregroundMark x1="24744" y1="56030" x2="30675" y2="66790"/>
                        <a14:foregroundMark x1="30675" y1="66790" x2="42331" y2="64935"/>
                        <a14:foregroundMark x1="42331" y1="64935" x2="52147" y2="59369"/>
                        <a14:foregroundMark x1="52147" y1="59369" x2="61145" y2="49165"/>
                        <a14:foregroundMark x1="61145" y1="49165" x2="50102" y2="42301"/>
                        <a14:foregroundMark x1="50102" y1="42301" x2="39264" y2="47681"/>
                        <a14:foregroundMark x1="39264" y1="47681" x2="31493" y2="60853"/>
                        <a14:foregroundMark x1="31493" y1="60853" x2="34356" y2="66605"/>
                        <a14:foregroundMark x1="42536" y1="64564" x2="46421" y2="73284"/>
                        <a14:foregroundMark x1="46421" y1="73284" x2="58078" y2="76438"/>
                        <a14:foregroundMark x1="58078" y1="76438" x2="70143" y2="70130"/>
                        <a14:foregroundMark x1="70143" y1="70130" x2="74642" y2="57143"/>
                        <a14:foregroundMark x1="74642" y1="57143" x2="66871" y2="48794"/>
                        <a14:foregroundMark x1="66871" y1="48794" x2="61554" y2="47866"/>
                        <a14:foregroundMark x1="53374" y1="53618" x2="52761" y2="55288"/>
                        <a14:foregroundMark x1="51738" y1="50649" x2="48262" y2="58998"/>
                        <a14:foregroundMark x1="54192" y1="77551" x2="50920" y2="78850"/>
                        <a14:foregroundMark x1="25358" y1="64378" x2="31084" y2="71614"/>
                        <a14:foregroundMark x1="42127" y1="30798" x2="48671" y2="28942"/>
                        <a14:foregroundMark x1="52147" y1="15399" x2="50716" y2="18182"/>
                        <a14:foregroundMark x1="64417" y1="22263" x2="67689" y2="37106"/>
                        <a14:foregroundMark x1="74847" y1="45826" x2="75256" y2="552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6976" y="3247091"/>
            <a:ext cx="2074149" cy="22862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7F771B-E89F-4503-86AC-C9C4C13FEB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4082" y1="26653" x2="29796" y2="43487"/>
                        <a14:foregroundMark x1="47143" y1="35872" x2="42041" y2="63727"/>
                        <a14:foregroundMark x1="52449" y1="30661" x2="68367" y2="65731"/>
                        <a14:foregroundMark x1="68367" y1="65731" x2="65714" y2="75551"/>
                        <a14:foregroundMark x1="65714" y1="75551" x2="65714" y2="75551"/>
                        <a14:foregroundMark x1="73061" y1="33868" x2="69388" y2="55711"/>
                        <a14:foregroundMark x1="35102" y1="35872" x2="25714" y2="46693"/>
                        <a14:foregroundMark x1="25714" y1="46693" x2="22041" y2="56914"/>
                        <a14:foregroundMark x1="22041" y1="56914" x2="26531" y2="69539"/>
                        <a14:foregroundMark x1="26531" y1="69539" x2="42653" y2="75551"/>
                        <a14:foregroundMark x1="42653" y1="75551" x2="52653" y2="71944"/>
                        <a14:foregroundMark x1="52653" y1="71944" x2="54082" y2="68938"/>
                        <a14:foregroundMark x1="38980" y1="46092" x2="38367" y2="59920"/>
                        <a14:foregroundMark x1="38367" y1="59920" x2="42245" y2="69339"/>
                        <a14:foregroundMark x1="42245" y1="69339" x2="52653" y2="71743"/>
                        <a14:foregroundMark x1="52653" y1="71743" x2="57551" y2="67936"/>
                        <a14:foregroundMark x1="37959" y1="49299" x2="33878" y2="62525"/>
                        <a14:foregroundMark x1="33878" y1="62525" x2="35102" y2="65932"/>
                        <a14:foregroundMark x1="31429" y1="76553" x2="40612" y2="83968"/>
                        <a14:foregroundMark x1="40612" y1="83968" x2="53265" y2="84970"/>
                        <a14:foregroundMark x1="53265" y1="84970" x2="62245" y2="79760"/>
                        <a14:foregroundMark x1="62245" y1="79760" x2="62245" y2="79760"/>
                        <a14:foregroundMark x1="60000" y1="75150" x2="70612" y2="73547"/>
                        <a14:foregroundMark x1="70612" y1="73547" x2="71837" y2="72545"/>
                        <a14:foregroundMark x1="78980" y1="59118" x2="76735" y2="68337"/>
                        <a14:foregroundMark x1="77755" y1="53908" x2="77755" y2="56914"/>
                        <a14:foregroundMark x1="70000" y1="30862" x2="69184" y2="40882"/>
                        <a14:foregroundMark x1="74490" y1="47495" x2="74694" y2="49098"/>
                        <a14:foregroundMark x1="67143" y1="24649" x2="65102" y2="41483"/>
                        <a14:foregroundMark x1="60204" y1="49900" x2="49592" y2="58918"/>
                        <a14:foregroundMark x1="37347" y1="40481" x2="51429" y2="25050"/>
                        <a14:foregroundMark x1="51429" y1="25050" x2="52041" y2="186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6709" y="3973868"/>
            <a:ext cx="2281336" cy="232323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7C03DA-475C-4A14-BAD5-A1CC52BAAD77}"/>
              </a:ext>
            </a:extLst>
          </p:cNvPr>
          <p:cNvGrpSpPr/>
          <p:nvPr/>
        </p:nvGrpSpPr>
        <p:grpSpPr>
          <a:xfrm>
            <a:off x="677332" y="2781582"/>
            <a:ext cx="2086719" cy="882984"/>
            <a:chOff x="625916" y="2671056"/>
            <a:chExt cx="2086719" cy="88298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1244927-D054-4597-994A-92A5E9C5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5916" y="2713540"/>
              <a:ext cx="848598" cy="8405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94932F6-AD6B-4656-8A66-2CBB6F4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1808" y="2713540"/>
              <a:ext cx="848598" cy="8405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17F4870-39C6-4CF2-AD7D-CA994C247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52599" y1="42510" x2="52599" y2="42510"/>
                          <a14:foregroundMark x1="31185" y1="38664" x2="45530" y2="57287"/>
                          <a14:foregroundMark x1="74012" y1="34818" x2="53430" y2="61538"/>
                          <a14:foregroundMark x1="53430" y1="61538" x2="36798" y2="38664"/>
                          <a14:foregroundMark x1="36798" y1="38664" x2="58212" y2="54049"/>
                          <a14:foregroundMark x1="43867" y1="35020" x2="44491" y2="67409"/>
                          <a14:foregroundMark x1="44491" y1="67409" x2="44283" y2="42713"/>
                          <a14:foregroundMark x1="65904" y1="36032" x2="37630" y2="54251"/>
                          <a14:foregroundMark x1="37630" y1="54251" x2="64238" y2="62991"/>
                          <a14:foregroundMark x1="69071" y1="59863" x2="59875" y2="42713"/>
                          <a14:foregroundMark x1="60499" y1="34008" x2="33056" y2="42105"/>
                          <a14:foregroundMark x1="39085" y1="31984" x2="46778" y2="67814"/>
                          <a14:foregroundMark x1="46778" y1="67814" x2="48441" y2="68826"/>
                          <a14:foregroundMark x1="30353" y1="28138" x2="31393" y2="56073"/>
                          <a14:backgroundMark x1="69231" y1="62146" x2="67983" y2="65587"/>
                          <a14:backgroundMark x1="73805" y1="60121" x2="71726" y2="645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4037" y="2671056"/>
              <a:ext cx="848598" cy="871533"/>
            </a:xfrm>
            <a:prstGeom prst="rect">
              <a:avLst/>
            </a:prstGeom>
          </p:spPr>
        </p:pic>
      </p:grpSp>
      <p:sp>
        <p:nvSpPr>
          <p:cNvPr id="57" name="사각형: 둥근 모서리 283">
            <a:extLst>
              <a:ext uri="{FF2B5EF4-FFF2-40B4-BE49-F238E27FC236}">
                <a16:creationId xmlns:a16="http://schemas.microsoft.com/office/drawing/2014/main" id="{B2CE14F1-BC9F-442A-A1BA-D165C4B95827}"/>
              </a:ext>
            </a:extLst>
          </p:cNvPr>
          <p:cNvSpPr/>
          <p:nvPr/>
        </p:nvSpPr>
        <p:spPr>
          <a:xfrm>
            <a:off x="2611755" y="5459297"/>
            <a:ext cx="306288" cy="268403"/>
          </a:xfrm>
          <a:custGeom>
            <a:avLst/>
            <a:gdLst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81304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1276 h 247651"/>
              <a:gd name="connsiteX1" fmla="*/ 41276 w 322580"/>
              <a:gd name="connsiteY1" fmla="*/ 0 h 247651"/>
              <a:gd name="connsiteX2" fmla="*/ 267969 w 322580"/>
              <a:gd name="connsiteY2" fmla="*/ 0 h 247651"/>
              <a:gd name="connsiteX3" fmla="*/ 322580 w 322580"/>
              <a:gd name="connsiteY3" fmla="*/ 41276 h 247651"/>
              <a:gd name="connsiteX4" fmla="*/ 322580 w 322580"/>
              <a:gd name="connsiteY4" fmla="*/ 206375 h 247651"/>
              <a:gd name="connsiteX5" fmla="*/ 281304 w 322580"/>
              <a:gd name="connsiteY5" fmla="*/ 247651 h 247651"/>
              <a:gd name="connsiteX6" fmla="*/ 41276 w 322580"/>
              <a:gd name="connsiteY6" fmla="*/ 247651 h 247651"/>
              <a:gd name="connsiteX7" fmla="*/ 0 w 322580"/>
              <a:gd name="connsiteY7" fmla="*/ 206375 h 247651"/>
              <a:gd name="connsiteX8" fmla="*/ 0 w 322580"/>
              <a:gd name="connsiteY8" fmla="*/ 41276 h 247651"/>
              <a:gd name="connsiteX0" fmla="*/ 0 w 322580"/>
              <a:gd name="connsiteY0" fmla="*/ 4699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0 w 322580"/>
              <a:gd name="connsiteY8" fmla="*/ 4699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22580 w 322580"/>
              <a:gd name="connsiteY3" fmla="*/ 4699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17145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17145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11150 w 322580"/>
              <a:gd name="connsiteY3" fmla="*/ 5080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67969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5589 w 322580"/>
              <a:gd name="connsiteY2" fmla="*/ 3810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26670 w 322580"/>
              <a:gd name="connsiteY0" fmla="*/ 50801 h 253366"/>
              <a:gd name="connsiteX1" fmla="*/ 67946 w 322580"/>
              <a:gd name="connsiteY1" fmla="*/ 0 h 253366"/>
              <a:gd name="connsiteX2" fmla="*/ 273684 w 322580"/>
              <a:gd name="connsiteY2" fmla="*/ 5715 h 253366"/>
              <a:gd name="connsiteX3" fmla="*/ 307340 w 322580"/>
              <a:gd name="connsiteY3" fmla="*/ 54611 h 253366"/>
              <a:gd name="connsiteX4" fmla="*/ 322580 w 322580"/>
              <a:gd name="connsiteY4" fmla="*/ 212090 h 253366"/>
              <a:gd name="connsiteX5" fmla="*/ 281304 w 322580"/>
              <a:gd name="connsiteY5" fmla="*/ 253366 h 253366"/>
              <a:gd name="connsiteX6" fmla="*/ 41276 w 322580"/>
              <a:gd name="connsiteY6" fmla="*/ 253366 h 253366"/>
              <a:gd name="connsiteX7" fmla="*/ 0 w 322580"/>
              <a:gd name="connsiteY7" fmla="*/ 212090 h 253366"/>
              <a:gd name="connsiteX8" fmla="*/ 26670 w 322580"/>
              <a:gd name="connsiteY8" fmla="*/ 50801 h 253366"/>
              <a:gd name="connsiteX0" fmla="*/ 17145 w 313055"/>
              <a:gd name="connsiteY0" fmla="*/ 50801 h 253366"/>
              <a:gd name="connsiteX1" fmla="*/ 58421 w 313055"/>
              <a:gd name="connsiteY1" fmla="*/ 0 h 253366"/>
              <a:gd name="connsiteX2" fmla="*/ 264159 w 313055"/>
              <a:gd name="connsiteY2" fmla="*/ 5715 h 253366"/>
              <a:gd name="connsiteX3" fmla="*/ 297815 w 313055"/>
              <a:gd name="connsiteY3" fmla="*/ 54611 h 253366"/>
              <a:gd name="connsiteX4" fmla="*/ 313055 w 313055"/>
              <a:gd name="connsiteY4" fmla="*/ 212090 h 253366"/>
              <a:gd name="connsiteX5" fmla="*/ 271779 w 313055"/>
              <a:gd name="connsiteY5" fmla="*/ 253366 h 253366"/>
              <a:gd name="connsiteX6" fmla="*/ 31751 w 313055"/>
              <a:gd name="connsiteY6" fmla="*/ 253366 h 253366"/>
              <a:gd name="connsiteX7" fmla="*/ 0 w 313055"/>
              <a:gd name="connsiteY7" fmla="*/ 213995 h 253366"/>
              <a:gd name="connsiteX8" fmla="*/ 17145 w 313055"/>
              <a:gd name="connsiteY8" fmla="*/ 50801 h 253366"/>
              <a:gd name="connsiteX0" fmla="*/ 17145 w 313055"/>
              <a:gd name="connsiteY0" fmla="*/ 50801 h 255271"/>
              <a:gd name="connsiteX1" fmla="*/ 58421 w 313055"/>
              <a:gd name="connsiteY1" fmla="*/ 0 h 255271"/>
              <a:gd name="connsiteX2" fmla="*/ 264159 w 313055"/>
              <a:gd name="connsiteY2" fmla="*/ 5715 h 255271"/>
              <a:gd name="connsiteX3" fmla="*/ 297815 w 313055"/>
              <a:gd name="connsiteY3" fmla="*/ 54611 h 255271"/>
              <a:gd name="connsiteX4" fmla="*/ 313055 w 313055"/>
              <a:gd name="connsiteY4" fmla="*/ 212090 h 255271"/>
              <a:gd name="connsiteX5" fmla="*/ 271779 w 313055"/>
              <a:gd name="connsiteY5" fmla="*/ 253366 h 255271"/>
              <a:gd name="connsiteX6" fmla="*/ 39371 w 313055"/>
              <a:gd name="connsiteY6" fmla="*/ 255271 h 255271"/>
              <a:gd name="connsiteX7" fmla="*/ 0 w 313055"/>
              <a:gd name="connsiteY7" fmla="*/ 213995 h 255271"/>
              <a:gd name="connsiteX8" fmla="*/ 17145 w 313055"/>
              <a:gd name="connsiteY8" fmla="*/ 50801 h 255271"/>
              <a:gd name="connsiteX0" fmla="*/ 17145 w 313055"/>
              <a:gd name="connsiteY0" fmla="*/ 48965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7145 w 313055"/>
              <a:gd name="connsiteY8" fmla="*/ 48965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4811 h 253435"/>
              <a:gd name="connsiteX1" fmla="*/ 66150 w 313055"/>
              <a:gd name="connsiteY1" fmla="*/ 0 h 253435"/>
              <a:gd name="connsiteX2" fmla="*/ 264159 w 313055"/>
              <a:gd name="connsiteY2" fmla="*/ 3879 h 253435"/>
              <a:gd name="connsiteX3" fmla="*/ 297815 w 313055"/>
              <a:gd name="connsiteY3" fmla="*/ 52775 h 253435"/>
              <a:gd name="connsiteX4" fmla="*/ 313055 w 313055"/>
              <a:gd name="connsiteY4" fmla="*/ 210254 h 253435"/>
              <a:gd name="connsiteX5" fmla="*/ 271779 w 313055"/>
              <a:gd name="connsiteY5" fmla="*/ 251530 h 253435"/>
              <a:gd name="connsiteX6" fmla="*/ 39371 w 313055"/>
              <a:gd name="connsiteY6" fmla="*/ 253435 h 253435"/>
              <a:gd name="connsiteX7" fmla="*/ 0 w 313055"/>
              <a:gd name="connsiteY7" fmla="*/ 212159 h 253435"/>
              <a:gd name="connsiteX8" fmla="*/ 14569 w 313055"/>
              <a:gd name="connsiteY8" fmla="*/ 54811 h 253435"/>
              <a:gd name="connsiteX0" fmla="*/ 14569 w 313055"/>
              <a:gd name="connsiteY0" fmla="*/ 51348 h 249972"/>
              <a:gd name="connsiteX1" fmla="*/ 64203 w 313055"/>
              <a:gd name="connsiteY1" fmla="*/ 85 h 249972"/>
              <a:gd name="connsiteX2" fmla="*/ 264159 w 313055"/>
              <a:gd name="connsiteY2" fmla="*/ 416 h 249972"/>
              <a:gd name="connsiteX3" fmla="*/ 297815 w 313055"/>
              <a:gd name="connsiteY3" fmla="*/ 49312 h 249972"/>
              <a:gd name="connsiteX4" fmla="*/ 313055 w 313055"/>
              <a:gd name="connsiteY4" fmla="*/ 206791 h 249972"/>
              <a:gd name="connsiteX5" fmla="*/ 271779 w 313055"/>
              <a:gd name="connsiteY5" fmla="*/ 248067 h 249972"/>
              <a:gd name="connsiteX6" fmla="*/ 39371 w 313055"/>
              <a:gd name="connsiteY6" fmla="*/ 249972 h 249972"/>
              <a:gd name="connsiteX7" fmla="*/ 0 w 313055"/>
              <a:gd name="connsiteY7" fmla="*/ 208696 h 249972"/>
              <a:gd name="connsiteX8" fmla="*/ 14569 w 313055"/>
              <a:gd name="connsiteY8" fmla="*/ 51348 h 249972"/>
              <a:gd name="connsiteX0" fmla="*/ 8728 w 313055"/>
              <a:gd name="connsiteY0" fmla="*/ 58445 h 249972"/>
              <a:gd name="connsiteX1" fmla="*/ 64203 w 313055"/>
              <a:gd name="connsiteY1" fmla="*/ 85 h 249972"/>
              <a:gd name="connsiteX2" fmla="*/ 264159 w 313055"/>
              <a:gd name="connsiteY2" fmla="*/ 416 h 249972"/>
              <a:gd name="connsiteX3" fmla="*/ 297815 w 313055"/>
              <a:gd name="connsiteY3" fmla="*/ 49312 h 249972"/>
              <a:gd name="connsiteX4" fmla="*/ 313055 w 313055"/>
              <a:gd name="connsiteY4" fmla="*/ 206791 h 249972"/>
              <a:gd name="connsiteX5" fmla="*/ 271779 w 313055"/>
              <a:gd name="connsiteY5" fmla="*/ 248067 h 249972"/>
              <a:gd name="connsiteX6" fmla="*/ 39371 w 313055"/>
              <a:gd name="connsiteY6" fmla="*/ 249972 h 249972"/>
              <a:gd name="connsiteX7" fmla="*/ 0 w 313055"/>
              <a:gd name="connsiteY7" fmla="*/ 208696 h 249972"/>
              <a:gd name="connsiteX8" fmla="*/ 8728 w 313055"/>
              <a:gd name="connsiteY8" fmla="*/ 58445 h 2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055" h="249972">
                <a:moveTo>
                  <a:pt x="8728" y="58445"/>
                </a:moveTo>
                <a:cubicBezTo>
                  <a:pt x="6151" y="32727"/>
                  <a:pt x="41407" y="85"/>
                  <a:pt x="64203" y="85"/>
                </a:cubicBezTo>
                <a:cubicBezTo>
                  <a:pt x="130206" y="1378"/>
                  <a:pt x="198156" y="-877"/>
                  <a:pt x="264159" y="416"/>
                </a:cubicBezTo>
                <a:cubicBezTo>
                  <a:pt x="286955" y="416"/>
                  <a:pt x="297815" y="26516"/>
                  <a:pt x="297815" y="49312"/>
                </a:cubicBezTo>
                <a:lnTo>
                  <a:pt x="313055" y="206791"/>
                </a:lnTo>
                <a:cubicBezTo>
                  <a:pt x="313055" y="229587"/>
                  <a:pt x="294575" y="248067"/>
                  <a:pt x="271779" y="248067"/>
                </a:cubicBezTo>
                <a:lnTo>
                  <a:pt x="39371" y="249972"/>
                </a:lnTo>
                <a:cubicBezTo>
                  <a:pt x="16575" y="249972"/>
                  <a:pt x="0" y="231492"/>
                  <a:pt x="0" y="208696"/>
                </a:cubicBezTo>
                <a:cubicBezTo>
                  <a:pt x="5715" y="154298"/>
                  <a:pt x="3013" y="112843"/>
                  <a:pt x="8728" y="5844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DE7762-822A-438A-BCA9-4BD41090CD55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7" grpId="2" animBg="1"/>
      <p:bldP spid="57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84DD891-AA47-4CDA-86BF-8C31D6940FA6}"/>
              </a:ext>
            </a:extLst>
          </p:cNvPr>
          <p:cNvSpPr/>
          <p:nvPr/>
        </p:nvSpPr>
        <p:spPr>
          <a:xfrm>
            <a:off x="3829680" y="1824579"/>
            <a:ext cx="4277459" cy="4092335"/>
          </a:xfrm>
          <a:prstGeom prst="roundRect">
            <a:avLst>
              <a:gd name="adj" fmla="val 4829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F85B-1BCB-4C89-B720-C93D85674D1A}"/>
              </a:ext>
            </a:extLst>
          </p:cNvPr>
          <p:cNvSpPr/>
          <p:nvPr/>
        </p:nvSpPr>
        <p:spPr>
          <a:xfrm>
            <a:off x="-1" y="0"/>
            <a:ext cx="1990847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진행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5A6A14-711F-4EEC-BAF4-8030D7E09495}"/>
              </a:ext>
            </a:extLst>
          </p:cNvPr>
          <p:cNvSpPr/>
          <p:nvPr/>
        </p:nvSpPr>
        <p:spPr>
          <a:xfrm>
            <a:off x="3829680" y="1050649"/>
            <a:ext cx="4277459" cy="775072"/>
          </a:xfrm>
          <a:prstGeom prst="roundRect">
            <a:avLst>
              <a:gd name="adj" fmla="val 433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6AB816-CF3C-47A4-A38F-6173DF89A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21" y1="23444" x2="12121" y2="23444"/>
                        <a14:foregroundMark x1="25379" y1="32573" x2="25379" y2="32573"/>
                        <a14:foregroundMark x1="32386" y1="33402" x2="32386" y2="33402"/>
                        <a14:foregroundMark x1="27652" y1="38589" x2="27652" y2="38589"/>
                        <a14:foregroundMark x1="25568" y1="41701" x2="25568" y2="41701"/>
                        <a14:foregroundMark x1="33333" y1="39627" x2="33333" y2="39627"/>
                        <a14:foregroundMark x1="36364" y1="36100" x2="41288" y2="40041"/>
                        <a14:foregroundMark x1="40530" y1="32780" x2="43371" y2="35270"/>
                        <a14:foregroundMark x1="39394" y1="32158" x2="31818" y2="40871"/>
                        <a14:foregroundMark x1="31818" y1="40871" x2="37879" y2="50000"/>
                        <a14:foregroundMark x1="37879" y1="50000" x2="49811" y2="45436"/>
                        <a14:foregroundMark x1="49811" y1="45436" x2="56250" y2="36307"/>
                        <a14:foregroundMark x1="56250" y1="36307" x2="45265" y2="31743"/>
                        <a14:foregroundMark x1="45265" y1="31743" x2="37121" y2="35062"/>
                        <a14:foregroundMark x1="40720" y1="62033" x2="62689" y2="53320"/>
                        <a14:foregroundMark x1="62689" y1="53320" x2="71023" y2="41909"/>
                        <a14:foregroundMark x1="71023" y1="41909" x2="73295" y2="35685"/>
                        <a14:foregroundMark x1="75189" y1="35270" x2="75379" y2="47095"/>
                        <a14:foregroundMark x1="75379" y1="47095" x2="71970" y2="57676"/>
                        <a14:foregroundMark x1="71970" y1="57676" x2="61364" y2="62033"/>
                        <a14:foregroundMark x1="61364" y1="62033" x2="26136" y2="61618"/>
                        <a14:foregroundMark x1="25000" y1="68880" x2="25000" y2="32780"/>
                        <a14:foregroundMark x1="25000" y1="32780" x2="43182" y2="26971"/>
                        <a14:foregroundMark x1="43182" y1="26971" x2="61553" y2="28216"/>
                        <a14:foregroundMark x1="26136" y1="28423" x2="22538" y2="48340"/>
                        <a14:foregroundMark x1="81250" y1="33195" x2="78030" y2="56017"/>
                        <a14:foregroundMark x1="78030" y1="56017" x2="77841" y2="56639"/>
                        <a14:backgroundMark x1="14205" y1="26971" x2="13447" y2="30913"/>
                        <a14:backgroundMark x1="13826" y1="25934" x2="13447" y2="30083"/>
                        <a14:backgroundMark x1="14015" y1="24896" x2="12689" y2="342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7380" y="941084"/>
            <a:ext cx="1218212" cy="1034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27038-353F-46A2-9C22-BBD9C44EE6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29680" y="1825721"/>
            <a:ext cx="500335" cy="503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7E639-11A8-456A-A416-99FFF82619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69656" y="1825721"/>
            <a:ext cx="500335" cy="50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71902C-C32C-4938-9969-F5C0316CAE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09632" y="1825721"/>
            <a:ext cx="500335" cy="5037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381D69-17A4-4A6D-8904-6C94C846C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29680" y="2347761"/>
            <a:ext cx="500335" cy="5037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79D11E-F69E-4B7D-8A5D-FCCE5F1E54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69656" y="2347761"/>
            <a:ext cx="500335" cy="503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907EF6-B29A-45A7-A715-CDA9FEAE62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09632" y="2347761"/>
            <a:ext cx="500335" cy="5037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AED1A6-E9A1-40C4-81AD-967F01234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29680" y="2849722"/>
            <a:ext cx="500335" cy="5037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16D926-8FE1-4FC4-BEC2-668C80AE9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69656" y="2849722"/>
            <a:ext cx="500335" cy="5037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05862D-F173-4DA7-814E-5CD6D00194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09632" y="2849722"/>
            <a:ext cx="500335" cy="5037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7822F6-573D-4B5A-9B46-E0750E83A7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49608" y="1825721"/>
            <a:ext cx="500335" cy="503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33D32B-BC45-4C16-AC88-5A826E2F9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89584" y="1825721"/>
            <a:ext cx="500335" cy="5037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ABE9F3-490F-480C-9DFC-4C83CF1EA9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29560" y="1825721"/>
            <a:ext cx="500335" cy="5037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8DD713-8A65-4FE3-9984-C423E4BC1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49608" y="2347761"/>
            <a:ext cx="500335" cy="5037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4903356-41D3-4BE1-AE47-2278EB781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89584" y="2347761"/>
            <a:ext cx="500335" cy="5037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98F474-4DAE-408A-8DFB-7FE0A00D1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29560" y="2347761"/>
            <a:ext cx="500335" cy="5037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8CB0CF-3BC7-4D60-8ABF-B20715CA6C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89584" y="2849722"/>
            <a:ext cx="500335" cy="50378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23B2314-0D50-466B-9973-8EBBAED41B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29560" y="2849722"/>
            <a:ext cx="500335" cy="5037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BF6AD32-4B60-4CB3-9BB4-DD0353844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1825721"/>
            <a:ext cx="500335" cy="50378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9B5096F-9640-470A-ADEA-600B81B9B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1825721"/>
            <a:ext cx="500335" cy="5037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487A56-94BF-4190-AA70-B7BCC07A50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2347761"/>
            <a:ext cx="500335" cy="50378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CC1CCCD-12B8-4BE5-A506-21029E6EE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2347761"/>
            <a:ext cx="500335" cy="5037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6B17363-687D-400E-8584-6805FB0003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2849722"/>
            <a:ext cx="500335" cy="5037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ADD2F9D-DD39-414F-8319-2AB6960BE8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2849722"/>
            <a:ext cx="500335" cy="50378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F11FAE3-0EB7-4BF9-86F9-F7007A177E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3368446"/>
            <a:ext cx="500335" cy="50378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95C778B-4327-4938-91E4-B03794075D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3368446"/>
            <a:ext cx="500335" cy="5037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9C727E-E75D-4EFC-9B89-C80451BDB4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3890486"/>
            <a:ext cx="500335" cy="50378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8BF682B-3248-47DB-BBE7-696CD18BAF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3890486"/>
            <a:ext cx="500335" cy="50378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47275CE-0E24-40CC-A556-5752A44966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4392447"/>
            <a:ext cx="500335" cy="50378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399200C-0256-4ADB-93E3-52A9A61980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4392447"/>
            <a:ext cx="500335" cy="50378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BD2DBB6-163D-4713-B4A4-AC33E91298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56151" y="3368446"/>
            <a:ext cx="500335" cy="50378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D78105E-B270-4465-A1EB-BE94E82710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96127" y="3368446"/>
            <a:ext cx="500335" cy="50378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E5A6CF7-C46E-4400-B9E6-14C4E447A2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36103" y="3368446"/>
            <a:ext cx="500335" cy="50378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BAF43F3-441F-4F7B-B793-CC2701CFC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56151" y="3890486"/>
            <a:ext cx="500335" cy="50378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1E0FB8B-F24E-4A38-8113-CF5442817F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96127" y="3890486"/>
            <a:ext cx="500335" cy="5037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B400BC2-2F2E-4340-A0AD-301B59816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36103" y="3890486"/>
            <a:ext cx="500335" cy="50378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35896C2-421F-4E6A-AB7B-26C2FD0262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56151" y="4392447"/>
            <a:ext cx="500335" cy="50378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87A485A-081A-419D-95D2-8153EC8B3A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96127" y="4392447"/>
            <a:ext cx="500335" cy="50378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770258C-C0BB-4041-B591-16C4E6EAB2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36103" y="4392447"/>
            <a:ext cx="500335" cy="50378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707A64B-63A4-48DD-B149-D238AD54B1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32388" y="3368446"/>
            <a:ext cx="500335" cy="50378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78CD3FD-EFA8-4DF3-B64B-84838CFF9A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72364" y="3368446"/>
            <a:ext cx="500335" cy="50378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2A24551-3687-4359-A8AC-0863B1199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12340" y="3368446"/>
            <a:ext cx="500335" cy="50378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413F765-6234-4CF0-A0B7-F363B7A08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32388" y="3890486"/>
            <a:ext cx="500335" cy="50378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753DAA1-38B7-4924-814F-F491CF1952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72364" y="3890486"/>
            <a:ext cx="500335" cy="50378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94777D3-5E00-4A91-B49B-9D37B1DB1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12340" y="3890486"/>
            <a:ext cx="500335" cy="50378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15C40CA-49A1-41FD-B5E6-F5DDA7755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32388" y="4392447"/>
            <a:ext cx="500335" cy="50378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04A4FF6-7360-4E99-ADEA-7689AE245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72364" y="4392447"/>
            <a:ext cx="500335" cy="50378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1B95BC2-97FF-44A0-A602-A1EF1AA6CB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12340" y="4392447"/>
            <a:ext cx="500335" cy="50378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25BD070-C91D-4838-A51C-663219E88D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4911171"/>
            <a:ext cx="500335" cy="5037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DEC2266-126D-4F05-8B6E-4B985F274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4911171"/>
            <a:ext cx="500335" cy="50378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9C2F89B-148E-41CF-8107-8DB00D201D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066828" y="5413132"/>
            <a:ext cx="500335" cy="50378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0B0B5E9-B7B0-45E6-9831-94E239F72A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7606804" y="5413132"/>
            <a:ext cx="500335" cy="50378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C57D0C7-5C3D-4041-9A78-519FC7BD81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56151" y="4911171"/>
            <a:ext cx="500335" cy="50378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A5E56F1-4A64-41C8-B545-423693399D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96127" y="4911171"/>
            <a:ext cx="500335" cy="50378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3531181-5E0C-46EA-B2FA-795497DCB2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36103" y="4911171"/>
            <a:ext cx="500335" cy="50378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5CB7951-285E-4A15-A6E6-8F07CF8C8C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56151" y="5413132"/>
            <a:ext cx="500335" cy="50378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207884E-F780-49A1-B8BF-2CDC8A4D0E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996127" y="5413132"/>
            <a:ext cx="500335" cy="50378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0DF7D64-CB41-4A05-B29E-F21CC8FFB9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6536103" y="5413132"/>
            <a:ext cx="500335" cy="50378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C47EA085-3936-4437-BBFF-BFA9ACDFA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32388" y="4911171"/>
            <a:ext cx="500335" cy="5037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71713A7-BAE7-42A2-B096-C0229DEDCD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72364" y="4911171"/>
            <a:ext cx="500335" cy="50378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D7F590A-C48A-4281-AC51-BAEC5C3A16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12340" y="4911171"/>
            <a:ext cx="500335" cy="50378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14786A-6D5E-43C5-88F6-348B91FA24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832388" y="5413132"/>
            <a:ext cx="500335" cy="50378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086CCC9-E040-4FC3-A45C-F9CAE66AF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72364" y="5413132"/>
            <a:ext cx="500335" cy="503783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6AE1C00E-88BF-4827-881E-3CA9193CCA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912340" y="5413132"/>
            <a:ext cx="500335" cy="50378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3562F5FC-8DC7-43B5-9AE4-8AB43D1DD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7358" y1="49679" x2="53229" y2="57388"/>
                        <a14:foregroundMark x1="39922" y1="35118" x2="42466" y2="36617"/>
                        <a14:foregroundMark x1="45589" y1="39803" x2="43836" y2="43041"/>
                        <a14:foregroundMark x1="48532" y1="39829" x2="38748" y2="44968"/>
                        <a14:foregroundMark x1="38748" y1="44968" x2="36986" y2="55889"/>
                        <a14:foregroundMark x1="36986" y1="55889" x2="37182" y2="55889"/>
                        <a14:foregroundMark x1="37182" y1="40043" x2="33855" y2="50321"/>
                        <a14:foregroundMark x1="33855" y1="50321" x2="34638" y2="52677"/>
                        <a14:foregroundMark x1="37182" y1="40043" x2="63601" y2="60385"/>
                        <a14:foregroundMark x1="62035" y1="57816" x2="70059" y2="67024"/>
                        <a14:foregroundMark x1="71037" y1="64882" x2="72994" y2="67238"/>
                        <a14:foregroundMark x1="73190" y1="66167" x2="76125" y2="68737"/>
                        <a14:foregroundMark x1="68689" y1="72591" x2="79452" y2="65525"/>
                        <a14:foregroundMark x1="70450" y1="72591" x2="78669" y2="67024"/>
                        <a14:foregroundMark x1="48728" y1="37045" x2="49315" y2="37473"/>
                        <a14:backgroundMark x1="47945" y1="36188" x2="48992" y2="36761"/>
                        <a14:backgroundMark x1="50489" y1="23340" x2="67319" y2="27837"/>
                      </a14:backgroundRemoval>
                    </a14:imgEffect>
                  </a14:imgLayer>
                </a14:imgProps>
              </a:ext>
            </a:extLst>
          </a:blip>
          <a:srcRect l="22302" t="20041"/>
          <a:stretch/>
        </p:blipFill>
        <p:spPr>
          <a:xfrm rot="16509848">
            <a:off x="6797887" y="1800906"/>
            <a:ext cx="1885347" cy="1894013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50000"/>
              </a:prstClr>
            </a:outerShdw>
          </a:effectLst>
        </p:spPr>
      </p:pic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39B055E1-93C0-460A-B70C-D21857DF4F30}"/>
              </a:ext>
            </a:extLst>
          </p:cNvPr>
          <p:cNvGrpSpPr/>
          <p:nvPr/>
        </p:nvGrpSpPr>
        <p:grpSpPr>
          <a:xfrm>
            <a:off x="4911915" y="2930811"/>
            <a:ext cx="2657531" cy="1462667"/>
            <a:chOff x="5577197" y="2929779"/>
            <a:chExt cx="2657531" cy="1462667"/>
          </a:xfrm>
        </p:grpSpPr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4D5049C4-B2C3-404B-9778-BBB0998D3564}"/>
                </a:ext>
              </a:extLst>
            </p:cNvPr>
            <p:cNvGrpSpPr/>
            <p:nvPr/>
          </p:nvGrpSpPr>
          <p:grpSpPr>
            <a:xfrm>
              <a:off x="5577197" y="3448666"/>
              <a:ext cx="500335" cy="422080"/>
              <a:chOff x="8956699" y="4882548"/>
              <a:chExt cx="500335" cy="422080"/>
            </a:xfrm>
          </p:grpSpPr>
          <p:pic>
            <p:nvPicPr>
              <p:cNvPr id="265" name="그림 264">
                <a:extLst>
                  <a:ext uri="{FF2B5EF4-FFF2-40B4-BE49-F238E27FC236}">
                    <a16:creationId xmlns:a16="http://schemas.microsoft.com/office/drawing/2014/main" id="{0CB65C40-2DBA-4CAB-99C1-E8E7BDEE9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66" name="사각형: 둥근 모서리 283">
                <a:extLst>
                  <a:ext uri="{FF2B5EF4-FFF2-40B4-BE49-F238E27FC236}">
                    <a16:creationId xmlns:a16="http://schemas.microsoft.com/office/drawing/2014/main" id="{3EA09840-66BA-4EDE-A521-378C9168D2D4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60A12508-D435-4038-9969-B84A501402CE}"/>
                </a:ext>
              </a:extLst>
            </p:cNvPr>
            <p:cNvGrpSpPr/>
            <p:nvPr/>
          </p:nvGrpSpPr>
          <p:grpSpPr>
            <a:xfrm>
              <a:off x="6117173" y="3448666"/>
              <a:ext cx="500335" cy="422080"/>
              <a:chOff x="8956699" y="4882548"/>
              <a:chExt cx="500335" cy="422080"/>
            </a:xfrm>
          </p:grpSpPr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6972FDC6-38A8-4D55-B97D-2EC116E98C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64" name="사각형: 둥근 모서리 283">
                <a:extLst>
                  <a:ext uri="{FF2B5EF4-FFF2-40B4-BE49-F238E27FC236}">
                    <a16:creationId xmlns:a16="http://schemas.microsoft.com/office/drawing/2014/main" id="{B4419F19-3649-49DC-94A7-74970687DBC6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5E4FD8E1-108D-4B43-9976-16150BA1E6A9}"/>
                </a:ext>
              </a:extLst>
            </p:cNvPr>
            <p:cNvGrpSpPr/>
            <p:nvPr/>
          </p:nvGrpSpPr>
          <p:grpSpPr>
            <a:xfrm>
              <a:off x="7194418" y="3448666"/>
              <a:ext cx="500335" cy="422080"/>
              <a:chOff x="8956699" y="4882548"/>
              <a:chExt cx="500335" cy="422080"/>
            </a:xfrm>
          </p:grpSpPr>
          <p:pic>
            <p:nvPicPr>
              <p:cNvPr id="261" name="그림 260">
                <a:extLst>
                  <a:ext uri="{FF2B5EF4-FFF2-40B4-BE49-F238E27FC236}">
                    <a16:creationId xmlns:a16="http://schemas.microsoft.com/office/drawing/2014/main" id="{9DF82229-B950-4094-A056-1F2302257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62" name="사각형: 둥근 모서리 283">
                <a:extLst>
                  <a:ext uri="{FF2B5EF4-FFF2-40B4-BE49-F238E27FC236}">
                    <a16:creationId xmlns:a16="http://schemas.microsoft.com/office/drawing/2014/main" id="{DFBFB8B5-F7EB-41FD-A707-234A5CA5CCF8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AAFA0A13-FA87-4665-837E-6244B857A53D}"/>
                </a:ext>
              </a:extLst>
            </p:cNvPr>
            <p:cNvGrpSpPr/>
            <p:nvPr/>
          </p:nvGrpSpPr>
          <p:grpSpPr>
            <a:xfrm>
              <a:off x="7734393" y="3448666"/>
              <a:ext cx="500335" cy="422080"/>
              <a:chOff x="8956699" y="4882548"/>
              <a:chExt cx="500335" cy="422080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F0D36FF1-3054-40B3-9A9B-F1E731DB7C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60" name="사각형: 둥근 모서리 283">
                <a:extLst>
                  <a:ext uri="{FF2B5EF4-FFF2-40B4-BE49-F238E27FC236}">
                    <a16:creationId xmlns:a16="http://schemas.microsoft.com/office/drawing/2014/main" id="{6C41F6F6-51B3-4B4C-A5E4-E5304BBBE52F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4A8CD17B-C17A-42FC-91E0-2D4AF278E81A}"/>
                </a:ext>
              </a:extLst>
            </p:cNvPr>
            <p:cNvGrpSpPr/>
            <p:nvPr/>
          </p:nvGrpSpPr>
          <p:grpSpPr>
            <a:xfrm>
              <a:off x="6117173" y="3970366"/>
              <a:ext cx="500335" cy="422080"/>
              <a:chOff x="8956699" y="4882548"/>
              <a:chExt cx="500335" cy="422080"/>
            </a:xfrm>
          </p:grpSpPr>
          <p:pic>
            <p:nvPicPr>
              <p:cNvPr id="257" name="그림 256">
                <a:extLst>
                  <a:ext uri="{FF2B5EF4-FFF2-40B4-BE49-F238E27FC236}">
                    <a16:creationId xmlns:a16="http://schemas.microsoft.com/office/drawing/2014/main" id="{F5DF392C-1EE0-4394-B8E5-33D0FDB917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8" name="사각형: 둥근 모서리 283">
                <a:extLst>
                  <a:ext uri="{FF2B5EF4-FFF2-40B4-BE49-F238E27FC236}">
                    <a16:creationId xmlns:a16="http://schemas.microsoft.com/office/drawing/2014/main" id="{05562A46-8527-4EDB-8619-157650EC91DC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9D1FE084-E8A0-4B74-8085-1A07A906B7FD}"/>
                </a:ext>
              </a:extLst>
            </p:cNvPr>
            <p:cNvGrpSpPr/>
            <p:nvPr/>
          </p:nvGrpSpPr>
          <p:grpSpPr>
            <a:xfrm>
              <a:off x="6651737" y="3970366"/>
              <a:ext cx="500335" cy="422080"/>
              <a:chOff x="8956699" y="4882548"/>
              <a:chExt cx="500335" cy="422080"/>
            </a:xfrm>
          </p:grpSpPr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E6FE2D84-4237-417A-A845-C8C67CD222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6" name="사각형: 둥근 모서리 283">
                <a:extLst>
                  <a:ext uri="{FF2B5EF4-FFF2-40B4-BE49-F238E27FC236}">
                    <a16:creationId xmlns:a16="http://schemas.microsoft.com/office/drawing/2014/main" id="{58214F79-9EE3-47D2-83B5-4D66CD4312F8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A4AB4F33-4DFE-4377-980C-89A39FC20306}"/>
                </a:ext>
              </a:extLst>
            </p:cNvPr>
            <p:cNvGrpSpPr/>
            <p:nvPr/>
          </p:nvGrpSpPr>
          <p:grpSpPr>
            <a:xfrm>
              <a:off x="7191713" y="3970366"/>
              <a:ext cx="500335" cy="422080"/>
              <a:chOff x="8956699" y="4882548"/>
              <a:chExt cx="500335" cy="422080"/>
            </a:xfrm>
          </p:grpSpPr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8619C036-B808-4A61-835F-875480139B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4" name="사각형: 둥근 모서리 283">
                <a:extLst>
                  <a:ext uri="{FF2B5EF4-FFF2-40B4-BE49-F238E27FC236}">
                    <a16:creationId xmlns:a16="http://schemas.microsoft.com/office/drawing/2014/main" id="{F39AF9BC-5026-4A2B-8B99-198439677830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40CD2033-9EEC-4643-9AE0-47C6A3D6EB11}"/>
                </a:ext>
              </a:extLst>
            </p:cNvPr>
            <p:cNvGrpSpPr/>
            <p:nvPr/>
          </p:nvGrpSpPr>
          <p:grpSpPr>
            <a:xfrm>
              <a:off x="6651737" y="2929779"/>
              <a:ext cx="500335" cy="422080"/>
              <a:chOff x="8956699" y="4882548"/>
              <a:chExt cx="500335" cy="422080"/>
            </a:xfrm>
          </p:grpSpPr>
          <p:pic>
            <p:nvPicPr>
              <p:cNvPr id="251" name="그림 250">
                <a:extLst>
                  <a:ext uri="{FF2B5EF4-FFF2-40B4-BE49-F238E27FC236}">
                    <a16:creationId xmlns:a16="http://schemas.microsoft.com/office/drawing/2014/main" id="{BCB316A2-FECE-43CB-8453-EFF8856DE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2" name="사각형: 둥근 모서리 283">
                <a:extLst>
                  <a:ext uri="{FF2B5EF4-FFF2-40B4-BE49-F238E27FC236}">
                    <a16:creationId xmlns:a16="http://schemas.microsoft.com/office/drawing/2014/main" id="{5717C201-A743-4761-8C76-DE72D766C1DD}"/>
                  </a:ext>
                </a:extLst>
              </p:cNvPr>
              <p:cNvSpPr/>
              <p:nvPr/>
            </p:nvSpPr>
            <p:spPr>
              <a:xfrm>
                <a:off x="9058656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/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FF836B95-8C4E-4EF2-82AD-2E26AC00916A}"/>
                </a:ext>
              </a:extLst>
            </p:cNvPr>
            <p:cNvGrpSpPr/>
            <p:nvPr/>
          </p:nvGrpSpPr>
          <p:grpSpPr>
            <a:xfrm>
              <a:off x="7191713" y="2929779"/>
              <a:ext cx="500335" cy="422080"/>
              <a:chOff x="8956699" y="4882548"/>
              <a:chExt cx="500335" cy="422080"/>
            </a:xfrm>
          </p:grpSpPr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3A30E875-DCEF-4D5B-94AA-A6F215AE88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8956699" y="4882548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50" name="사각형: 둥근 모서리 283">
                <a:extLst>
                  <a:ext uri="{FF2B5EF4-FFF2-40B4-BE49-F238E27FC236}">
                    <a16:creationId xmlns:a16="http://schemas.microsoft.com/office/drawing/2014/main" id="{8DCAF247-04B2-4B70-8379-2AA7ABEB2851}"/>
                  </a:ext>
                </a:extLst>
              </p:cNvPr>
              <p:cNvSpPr/>
              <p:nvPr/>
            </p:nvSpPr>
            <p:spPr>
              <a:xfrm>
                <a:off x="9052560" y="4931821"/>
                <a:ext cx="314960" cy="220256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11A4B10A-CA7C-4D5A-94BC-E8C8E4E427FB}"/>
                </a:ext>
              </a:extLst>
            </p:cNvPr>
            <p:cNvGrpSpPr/>
            <p:nvPr/>
          </p:nvGrpSpPr>
          <p:grpSpPr>
            <a:xfrm>
              <a:off x="6663692" y="3417717"/>
              <a:ext cx="500335" cy="453029"/>
              <a:chOff x="7191713" y="3417717"/>
              <a:chExt cx="500335" cy="453029"/>
            </a:xfrm>
          </p:grpSpPr>
          <p:pic>
            <p:nvPicPr>
              <p:cNvPr id="247" name="그림 246">
                <a:extLst>
                  <a:ext uri="{FF2B5EF4-FFF2-40B4-BE49-F238E27FC236}">
                    <a16:creationId xmlns:a16="http://schemas.microsoft.com/office/drawing/2014/main" id="{9C193158-0DF4-4185-A714-2C238D6AA5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7191713" y="3448666"/>
                <a:ext cx="500335" cy="422080"/>
              </a:xfrm>
              <a:prstGeom prst="rect">
                <a:avLst/>
              </a:prstGeom>
            </p:spPr>
          </p:pic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C1B4CDE-1339-4712-A25C-FE2E85433088}"/>
                  </a:ext>
                </a:extLst>
              </p:cNvPr>
              <p:cNvSpPr txBox="1"/>
              <p:nvPr/>
            </p:nvSpPr>
            <p:spPr>
              <a:xfrm>
                <a:off x="7287574" y="3417717"/>
                <a:ext cx="264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나눔스퀘어라운드 Bold" panose="020B0600000101010101" pitchFamily="50" charset="-127"/>
                  </a:rPr>
                  <a:t>1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endParaRPr>
              </a:p>
            </p:txBody>
          </p:sp>
        </p:grpSp>
      </p:grpSp>
      <p:pic>
        <p:nvPicPr>
          <p:cNvPr id="123" name="그림 122">
            <a:extLst>
              <a:ext uri="{FF2B5EF4-FFF2-40B4-BE49-F238E27FC236}">
                <a16:creationId xmlns:a16="http://schemas.microsoft.com/office/drawing/2014/main" id="{1C8B6B60-D563-4F07-A350-0E43CF0D2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455394" y="2849721"/>
            <a:ext cx="500335" cy="503783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1135308A-D930-48F5-A76F-C352B3EEA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7358" y1="49679" x2="53229" y2="57388"/>
                        <a14:foregroundMark x1="39922" y1="35118" x2="42466" y2="36617"/>
                        <a14:foregroundMark x1="45589" y1="39803" x2="43836" y2="43041"/>
                        <a14:foregroundMark x1="48532" y1="39829" x2="38748" y2="44968"/>
                        <a14:foregroundMark x1="38748" y1="44968" x2="36986" y2="55889"/>
                        <a14:foregroundMark x1="36986" y1="55889" x2="37182" y2="55889"/>
                        <a14:foregroundMark x1="37182" y1="40043" x2="33855" y2="50321"/>
                        <a14:foregroundMark x1="33855" y1="50321" x2="34638" y2="52677"/>
                        <a14:foregroundMark x1="37182" y1="40043" x2="63601" y2="60385"/>
                        <a14:foregroundMark x1="62035" y1="57816" x2="70059" y2="67024"/>
                        <a14:foregroundMark x1="71037" y1="64882" x2="72994" y2="67238"/>
                        <a14:foregroundMark x1="73190" y1="66167" x2="76125" y2="68737"/>
                        <a14:foregroundMark x1="68689" y1="72591" x2="79452" y2="65525"/>
                        <a14:foregroundMark x1="70450" y1="72591" x2="78669" y2="67024"/>
                        <a14:foregroundMark x1="48728" y1="37045" x2="49315" y2="37473"/>
                        <a14:backgroundMark x1="47945" y1="36188" x2="48992" y2="36761"/>
                        <a14:backgroundMark x1="50489" y1="23340" x2="67319" y2="27837"/>
                      </a14:backgroundRemoval>
                    </a14:imgEffect>
                  </a14:imgLayer>
                </a14:imgProps>
              </a:ext>
            </a:extLst>
          </a:blip>
          <a:srcRect l="22302" t="20041"/>
          <a:stretch/>
        </p:blipFill>
        <p:spPr>
          <a:xfrm rot="16509848">
            <a:off x="5721638" y="1252454"/>
            <a:ext cx="1885347" cy="1894013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50000"/>
              </a:prstClr>
            </a:outerShdw>
          </a:effectLst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CD0C4174-CDA4-4367-9669-716B03AB22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420" y="1278790"/>
            <a:ext cx="828673" cy="390736"/>
          </a:xfrm>
          <a:prstGeom prst="rect">
            <a:avLst/>
          </a:prstGeom>
        </p:spPr>
      </p:pic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7D60CFD-FC96-4E20-A42B-679A4E3D60CD}"/>
              </a:ext>
            </a:extLst>
          </p:cNvPr>
          <p:cNvGrpSpPr/>
          <p:nvPr/>
        </p:nvGrpSpPr>
        <p:grpSpPr>
          <a:xfrm>
            <a:off x="5460523" y="2906348"/>
            <a:ext cx="500335" cy="442869"/>
            <a:chOff x="2731111" y="3424313"/>
            <a:chExt cx="500335" cy="442869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971DE6C7-CE66-41AE-8C44-BDD4BCF9A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31111" y="3445102"/>
              <a:ext cx="500335" cy="422080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BF5EEA2-4FD6-4DC6-B885-C1F2579ABE28}"/>
                </a:ext>
              </a:extLst>
            </p:cNvPr>
            <p:cNvSpPr txBox="1"/>
            <p:nvPr/>
          </p:nvSpPr>
          <p:spPr>
            <a:xfrm>
              <a:off x="2826972" y="3424313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2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DC37C-A065-4983-969D-928CCF29B79C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84DD891-AA47-4CDA-86BF-8C31D6940FA6}"/>
              </a:ext>
            </a:extLst>
          </p:cNvPr>
          <p:cNvSpPr/>
          <p:nvPr/>
        </p:nvSpPr>
        <p:spPr>
          <a:xfrm>
            <a:off x="1607107" y="1958812"/>
            <a:ext cx="4277459" cy="4092335"/>
          </a:xfrm>
          <a:prstGeom prst="roundRect">
            <a:avLst>
              <a:gd name="adj" fmla="val 4829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F85B-1BCB-4C89-B720-C93D85674D1A}"/>
              </a:ext>
            </a:extLst>
          </p:cNvPr>
          <p:cNvSpPr/>
          <p:nvPr/>
        </p:nvSpPr>
        <p:spPr>
          <a:xfrm>
            <a:off x="-1" y="0"/>
            <a:ext cx="1990847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종료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5A6A14-711F-4EEC-BAF4-8030D7E09495}"/>
              </a:ext>
            </a:extLst>
          </p:cNvPr>
          <p:cNvSpPr/>
          <p:nvPr/>
        </p:nvSpPr>
        <p:spPr>
          <a:xfrm>
            <a:off x="1607107" y="1184882"/>
            <a:ext cx="4277459" cy="775072"/>
          </a:xfrm>
          <a:prstGeom prst="roundRect">
            <a:avLst>
              <a:gd name="adj" fmla="val 433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6AB816-CF3C-47A4-A38F-6173DF89A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21" y1="23444" x2="12121" y2="23444"/>
                        <a14:foregroundMark x1="25379" y1="32573" x2="25379" y2="32573"/>
                        <a14:foregroundMark x1="32386" y1="33402" x2="32386" y2="33402"/>
                        <a14:foregroundMark x1="27652" y1="38589" x2="27652" y2="38589"/>
                        <a14:foregroundMark x1="25568" y1="41701" x2="25568" y2="41701"/>
                        <a14:foregroundMark x1="33333" y1="39627" x2="33333" y2="39627"/>
                        <a14:foregroundMark x1="36364" y1="36100" x2="41288" y2="40041"/>
                        <a14:foregroundMark x1="40530" y1="32780" x2="43371" y2="35270"/>
                        <a14:foregroundMark x1="39394" y1="32158" x2="31818" y2="40871"/>
                        <a14:foregroundMark x1="31818" y1="40871" x2="37879" y2="50000"/>
                        <a14:foregroundMark x1="37879" y1="50000" x2="49811" y2="45436"/>
                        <a14:foregroundMark x1="49811" y1="45436" x2="56250" y2="36307"/>
                        <a14:foregroundMark x1="56250" y1="36307" x2="45265" y2="31743"/>
                        <a14:foregroundMark x1="45265" y1="31743" x2="37121" y2="35062"/>
                        <a14:foregroundMark x1="40720" y1="62033" x2="62689" y2="53320"/>
                        <a14:foregroundMark x1="62689" y1="53320" x2="71023" y2="41909"/>
                        <a14:foregroundMark x1="71023" y1="41909" x2="73295" y2="35685"/>
                        <a14:foregroundMark x1="75189" y1="35270" x2="75379" y2="47095"/>
                        <a14:foregroundMark x1="75379" y1="47095" x2="71970" y2="57676"/>
                        <a14:foregroundMark x1="71970" y1="57676" x2="61364" y2="62033"/>
                        <a14:foregroundMark x1="61364" y1="62033" x2="26136" y2="61618"/>
                        <a14:foregroundMark x1="25000" y1="68880" x2="25000" y2="32780"/>
                        <a14:foregroundMark x1="25000" y1="32780" x2="43182" y2="26971"/>
                        <a14:foregroundMark x1="43182" y1="26971" x2="61553" y2="28216"/>
                        <a14:foregroundMark x1="26136" y1="28423" x2="22538" y2="48340"/>
                        <a14:foregroundMark x1="81250" y1="33195" x2="78030" y2="56017"/>
                        <a14:foregroundMark x1="78030" y1="56017" x2="77841" y2="56639"/>
                        <a14:backgroundMark x1="14205" y1="26971" x2="13447" y2="30913"/>
                        <a14:backgroundMark x1="13826" y1="25934" x2="13447" y2="30083"/>
                        <a14:backgroundMark x1="14015" y1="24896" x2="12689" y2="342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4807" y="1075317"/>
            <a:ext cx="1218212" cy="1034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D27038-353F-46A2-9C22-BBD9C44EE6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1607107" y="1959954"/>
            <a:ext cx="500335" cy="503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7E639-11A8-456A-A416-99FFF82619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2147083" y="1959954"/>
            <a:ext cx="500335" cy="50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71902C-C32C-4938-9969-F5C0316CAE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2687059" y="1959954"/>
            <a:ext cx="500335" cy="5037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381D69-17A4-4A6D-8904-6C94C846C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1607107" y="2481994"/>
            <a:ext cx="500335" cy="5037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7822F6-573D-4B5A-9B46-E0750E83A7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227035" y="1959954"/>
            <a:ext cx="500335" cy="503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33D32B-BC45-4C16-AC88-5A826E2F9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767011" y="1959954"/>
            <a:ext cx="500335" cy="5037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ABE9F3-490F-480C-9DFC-4C83CF1EA9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06987" y="1959954"/>
            <a:ext cx="500335" cy="5037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4903356-41D3-4BE1-AE47-2278EB781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767011" y="2481994"/>
            <a:ext cx="500335" cy="5037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98F474-4DAE-408A-8DFB-7FE0A00D1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06987" y="2481994"/>
            <a:ext cx="500335" cy="5037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BF6AD32-4B60-4CB3-9BB4-DD0353844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844255" y="1959954"/>
            <a:ext cx="500335" cy="50378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9B5096F-9640-470A-ADEA-600B81B9B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84231" y="1959954"/>
            <a:ext cx="500335" cy="5037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487A56-94BF-4190-AA70-B7BCC07A50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844255" y="2481994"/>
            <a:ext cx="500335" cy="50378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CC1CCCD-12B8-4BE5-A506-21029E6EE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84231" y="2481994"/>
            <a:ext cx="500335" cy="5037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ADD2F9D-DD39-414F-8319-2AB6960BE8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84231" y="2983955"/>
            <a:ext cx="500335" cy="50378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8BF682B-3248-47DB-BBE7-696CD18BAF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84231" y="4024719"/>
            <a:ext cx="500335" cy="50378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47275CE-0E24-40CC-A556-5752A44966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844255" y="4526680"/>
            <a:ext cx="500335" cy="50378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399200C-0256-4ADB-93E3-52A9A61980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84231" y="4526680"/>
            <a:ext cx="500335" cy="50378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BAF43F3-441F-4F7B-B793-CC2701CFC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849836" y="4024719"/>
            <a:ext cx="500335" cy="50378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2A24551-3687-4359-A8AC-0863B11999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76306" y="3502679"/>
            <a:ext cx="500335" cy="50378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25BD070-C91D-4838-A51C-663219E88D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844255" y="5045404"/>
            <a:ext cx="500335" cy="5037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DEC2266-126D-4F05-8B6E-4B985F274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84231" y="5045404"/>
            <a:ext cx="500335" cy="50378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9C2F89B-148E-41CF-8107-8DB00D201D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844255" y="5547365"/>
            <a:ext cx="500335" cy="50378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0B0B5E9-B7B0-45E6-9831-94E239F72A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5384231" y="5547365"/>
            <a:ext cx="500335" cy="50378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207884E-F780-49A1-B8BF-2CDC8A4D0E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773554" y="5547365"/>
            <a:ext cx="500335" cy="503783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0DF7D64-CB41-4A05-B29E-F21CC8FFB9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313530" y="5547365"/>
            <a:ext cx="500335" cy="50378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85B4FDC-9D0C-4E65-B06C-8816DDF5A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844960" y="2980390"/>
            <a:ext cx="500335" cy="50378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798C7CB-E58E-40B8-A54B-910937867DCF}"/>
              </a:ext>
            </a:extLst>
          </p:cNvPr>
          <p:cNvGrpSpPr/>
          <p:nvPr/>
        </p:nvGrpSpPr>
        <p:grpSpPr>
          <a:xfrm>
            <a:off x="2699045" y="3579335"/>
            <a:ext cx="500335" cy="422080"/>
            <a:chOff x="8956699" y="4882548"/>
            <a:chExt cx="500335" cy="42208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C887562-D4C5-4D8B-81D9-144A69B72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74" name="사각형: 둥근 모서리 283">
              <a:extLst>
                <a:ext uri="{FF2B5EF4-FFF2-40B4-BE49-F238E27FC236}">
                  <a16:creationId xmlns:a16="http://schemas.microsoft.com/office/drawing/2014/main" id="{618F6D4D-0E6A-4FCB-83A4-DE7B41CD3FDF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447CE26-A0C9-4ED7-A7CA-2D46F9119012}"/>
              </a:ext>
            </a:extLst>
          </p:cNvPr>
          <p:cNvGrpSpPr/>
          <p:nvPr/>
        </p:nvGrpSpPr>
        <p:grpSpPr>
          <a:xfrm>
            <a:off x="3239021" y="3579335"/>
            <a:ext cx="500335" cy="422080"/>
            <a:chOff x="8956699" y="4882548"/>
            <a:chExt cx="500335" cy="422080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369FC07E-5A54-414C-A9E1-FE533C5B3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77" name="사각형: 둥근 모서리 283">
              <a:extLst>
                <a:ext uri="{FF2B5EF4-FFF2-40B4-BE49-F238E27FC236}">
                  <a16:creationId xmlns:a16="http://schemas.microsoft.com/office/drawing/2014/main" id="{ABB32AF9-2E8B-4D63-A5F9-21E60B9A72BC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52A4B66-EAB9-4907-917D-99A68BE1B559}"/>
              </a:ext>
            </a:extLst>
          </p:cNvPr>
          <p:cNvGrpSpPr/>
          <p:nvPr/>
        </p:nvGrpSpPr>
        <p:grpSpPr>
          <a:xfrm>
            <a:off x="4316266" y="3579335"/>
            <a:ext cx="500335" cy="422080"/>
            <a:chOff x="8956699" y="4882548"/>
            <a:chExt cx="500335" cy="42208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A2A46E5-3AE1-4119-8704-4678C18AD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80" name="사각형: 둥근 모서리 283">
              <a:extLst>
                <a:ext uri="{FF2B5EF4-FFF2-40B4-BE49-F238E27FC236}">
                  <a16:creationId xmlns:a16="http://schemas.microsoft.com/office/drawing/2014/main" id="{19E6DBBA-F10F-4B17-90A7-B188E10B85D7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FF01D8D-74BF-4508-BDD6-A7795890842C}"/>
              </a:ext>
            </a:extLst>
          </p:cNvPr>
          <p:cNvGrpSpPr/>
          <p:nvPr/>
        </p:nvGrpSpPr>
        <p:grpSpPr>
          <a:xfrm>
            <a:off x="4856241" y="3579335"/>
            <a:ext cx="500335" cy="422080"/>
            <a:chOff x="8956699" y="4882548"/>
            <a:chExt cx="500335" cy="422080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2D2FEA72-F17F-4802-B092-FF240B0AD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86" name="사각형: 둥근 모서리 283">
              <a:extLst>
                <a:ext uri="{FF2B5EF4-FFF2-40B4-BE49-F238E27FC236}">
                  <a16:creationId xmlns:a16="http://schemas.microsoft.com/office/drawing/2014/main" id="{49D76402-6ECA-47BB-8C25-C8FD809904FD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211EE3A-D377-4401-9C3A-B47F59D911AA}"/>
              </a:ext>
            </a:extLst>
          </p:cNvPr>
          <p:cNvGrpSpPr/>
          <p:nvPr/>
        </p:nvGrpSpPr>
        <p:grpSpPr>
          <a:xfrm>
            <a:off x="3239021" y="4101035"/>
            <a:ext cx="500335" cy="422080"/>
            <a:chOff x="8956699" y="4882548"/>
            <a:chExt cx="500335" cy="422080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3B7F51D6-1C47-4DC1-A297-FFAFA3446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89" name="사각형: 둥근 모서리 283">
              <a:extLst>
                <a:ext uri="{FF2B5EF4-FFF2-40B4-BE49-F238E27FC236}">
                  <a16:creationId xmlns:a16="http://schemas.microsoft.com/office/drawing/2014/main" id="{60260319-B711-4318-B5E7-90D4C485DF78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E1CFF22-ACA4-4AE4-9FD4-F51A310B7C7E}"/>
              </a:ext>
            </a:extLst>
          </p:cNvPr>
          <p:cNvGrpSpPr/>
          <p:nvPr/>
        </p:nvGrpSpPr>
        <p:grpSpPr>
          <a:xfrm>
            <a:off x="3773585" y="4101035"/>
            <a:ext cx="500335" cy="422080"/>
            <a:chOff x="8956699" y="4882548"/>
            <a:chExt cx="500335" cy="422080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F8189D4-504F-47D9-86FB-53CF23D65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92" name="사각형: 둥근 모서리 283">
              <a:extLst>
                <a:ext uri="{FF2B5EF4-FFF2-40B4-BE49-F238E27FC236}">
                  <a16:creationId xmlns:a16="http://schemas.microsoft.com/office/drawing/2014/main" id="{E0220C26-7CB7-46BE-9307-DB0BBFF34CD9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A97FE29-DED9-45C9-BA4A-FE1D1BF98903}"/>
              </a:ext>
            </a:extLst>
          </p:cNvPr>
          <p:cNvGrpSpPr/>
          <p:nvPr/>
        </p:nvGrpSpPr>
        <p:grpSpPr>
          <a:xfrm>
            <a:off x="4313561" y="4101035"/>
            <a:ext cx="500335" cy="422080"/>
            <a:chOff x="8956699" y="4882548"/>
            <a:chExt cx="500335" cy="422080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78DA628-7F38-430A-9EAF-4983E754B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95" name="사각형: 둥근 모서리 283">
              <a:extLst>
                <a:ext uri="{FF2B5EF4-FFF2-40B4-BE49-F238E27FC236}">
                  <a16:creationId xmlns:a16="http://schemas.microsoft.com/office/drawing/2014/main" id="{F3527D6A-9BBB-4B1E-A8AA-05949234C411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44ACBF2-83B0-4B70-A086-C29AA0DFAB0D}"/>
              </a:ext>
            </a:extLst>
          </p:cNvPr>
          <p:cNvGrpSpPr/>
          <p:nvPr/>
        </p:nvGrpSpPr>
        <p:grpSpPr>
          <a:xfrm>
            <a:off x="3773585" y="3060448"/>
            <a:ext cx="500335" cy="422080"/>
            <a:chOff x="8956699" y="4882548"/>
            <a:chExt cx="500335" cy="422080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65826212-1E88-454A-B705-ACC4AA456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04" name="사각형: 둥근 모서리 283">
              <a:extLst>
                <a:ext uri="{FF2B5EF4-FFF2-40B4-BE49-F238E27FC236}">
                  <a16:creationId xmlns:a16="http://schemas.microsoft.com/office/drawing/2014/main" id="{BEDA0ADB-858F-4383-BB5B-B4E3534A846E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736F1E8-22E5-4965-866C-B76600100A1A}"/>
              </a:ext>
            </a:extLst>
          </p:cNvPr>
          <p:cNvGrpSpPr/>
          <p:nvPr/>
        </p:nvGrpSpPr>
        <p:grpSpPr>
          <a:xfrm>
            <a:off x="4313561" y="3060448"/>
            <a:ext cx="500335" cy="422080"/>
            <a:chOff x="8956699" y="4882548"/>
            <a:chExt cx="500335" cy="422080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2F4B9127-6DB3-4808-BDD1-C0D0A417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07" name="사각형: 둥근 모서리 283">
              <a:extLst>
                <a:ext uri="{FF2B5EF4-FFF2-40B4-BE49-F238E27FC236}">
                  <a16:creationId xmlns:a16="http://schemas.microsoft.com/office/drawing/2014/main" id="{0914E3F9-BBCD-4A7D-B9BA-0A91DF4AB2C1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23F312EA-36D2-4694-862C-F7F5DACF2F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785540" y="3579335"/>
            <a:ext cx="500335" cy="42208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4BFE1F0-2723-4D94-A9C4-603E72D48A4D}"/>
              </a:ext>
            </a:extLst>
          </p:cNvPr>
          <p:cNvSpPr txBox="1"/>
          <p:nvPr/>
        </p:nvSpPr>
        <p:spPr>
          <a:xfrm>
            <a:off x="3881401" y="3558546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나눔스퀘어라운드 Bold" panose="020B0600000101010101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72102E86-504D-490F-A4BE-2129C77A9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274" y="1416213"/>
            <a:ext cx="821908" cy="387546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C4EC9FA4-5665-46DB-9AEB-12F5062949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220" t="23396" r="8932" b="19106"/>
          <a:stretch/>
        </p:blipFill>
        <p:spPr>
          <a:xfrm>
            <a:off x="2440441" y="1506878"/>
            <a:ext cx="163824" cy="22377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8825C621-3A51-489A-BE92-526582374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428" y="1508783"/>
            <a:ext cx="146656" cy="216125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719F729-BACC-4951-8563-E4EFB32A31D2}"/>
              </a:ext>
            </a:extLst>
          </p:cNvPr>
          <p:cNvGrpSpPr/>
          <p:nvPr/>
        </p:nvGrpSpPr>
        <p:grpSpPr>
          <a:xfrm>
            <a:off x="3221948" y="3057046"/>
            <a:ext cx="500335" cy="430692"/>
            <a:chOff x="5572111" y="2922813"/>
            <a:chExt cx="500335" cy="43069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9A5E9BF-D2DE-436F-8486-CD9AA57A5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34D19C8-1D2A-42E0-A3A9-B4F2AE3A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0D01E3A-0A53-4ACE-8F87-60D41740F5F0}"/>
              </a:ext>
            </a:extLst>
          </p:cNvPr>
          <p:cNvGrpSpPr/>
          <p:nvPr/>
        </p:nvGrpSpPr>
        <p:grpSpPr>
          <a:xfrm>
            <a:off x="1608460" y="5115328"/>
            <a:ext cx="500335" cy="422080"/>
            <a:chOff x="8956699" y="4882548"/>
            <a:chExt cx="500335" cy="422080"/>
          </a:xfrm>
        </p:grpSpPr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15FF114C-9323-4915-B9A0-26A91C136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53" name="사각형: 둥근 모서리 283">
              <a:extLst>
                <a:ext uri="{FF2B5EF4-FFF2-40B4-BE49-F238E27FC236}">
                  <a16:creationId xmlns:a16="http://schemas.microsoft.com/office/drawing/2014/main" id="{DE7D6E35-652B-472F-8895-8274A89CE87E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7FF6029-6980-496E-9705-854800BB24BF}"/>
              </a:ext>
            </a:extLst>
          </p:cNvPr>
          <p:cNvGrpSpPr/>
          <p:nvPr/>
        </p:nvGrpSpPr>
        <p:grpSpPr>
          <a:xfrm>
            <a:off x="2148436" y="5115328"/>
            <a:ext cx="500335" cy="422080"/>
            <a:chOff x="8956699" y="4882548"/>
            <a:chExt cx="500335" cy="422080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D9C069DA-ED66-48A0-8CCB-FA9B588E5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51" name="사각형: 둥근 모서리 283">
              <a:extLst>
                <a:ext uri="{FF2B5EF4-FFF2-40B4-BE49-F238E27FC236}">
                  <a16:creationId xmlns:a16="http://schemas.microsoft.com/office/drawing/2014/main" id="{904E2BC2-B376-4C93-B97E-A4F054609338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551A39B-E7CE-481C-9702-9C496D577C95}"/>
              </a:ext>
            </a:extLst>
          </p:cNvPr>
          <p:cNvGrpSpPr/>
          <p:nvPr/>
        </p:nvGrpSpPr>
        <p:grpSpPr>
          <a:xfrm>
            <a:off x="3225681" y="5115328"/>
            <a:ext cx="500335" cy="422080"/>
            <a:chOff x="8956699" y="4882548"/>
            <a:chExt cx="500335" cy="422080"/>
          </a:xfrm>
        </p:grpSpPr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F9F2A0A9-7CC6-42DF-A67D-70E9950D0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49" name="사각형: 둥근 모서리 283">
              <a:extLst>
                <a:ext uri="{FF2B5EF4-FFF2-40B4-BE49-F238E27FC236}">
                  <a16:creationId xmlns:a16="http://schemas.microsoft.com/office/drawing/2014/main" id="{9A8D995A-25B5-4EE8-8DED-30A163640EF9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B81E02A-24FD-4882-9B13-D9068F0843DA}"/>
              </a:ext>
            </a:extLst>
          </p:cNvPr>
          <p:cNvGrpSpPr/>
          <p:nvPr/>
        </p:nvGrpSpPr>
        <p:grpSpPr>
          <a:xfrm>
            <a:off x="3765656" y="5115328"/>
            <a:ext cx="500335" cy="422080"/>
            <a:chOff x="8956699" y="4882548"/>
            <a:chExt cx="500335" cy="422080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360D1B28-5423-4E53-BB2C-0F7735063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47" name="사각형: 둥근 모서리 283">
              <a:extLst>
                <a:ext uri="{FF2B5EF4-FFF2-40B4-BE49-F238E27FC236}">
                  <a16:creationId xmlns:a16="http://schemas.microsoft.com/office/drawing/2014/main" id="{E3C0D100-F8EC-47E4-990A-9E2250332470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7A282DC-47CE-4CE1-ABDD-8BA555D2AE96}"/>
              </a:ext>
            </a:extLst>
          </p:cNvPr>
          <p:cNvGrpSpPr/>
          <p:nvPr/>
        </p:nvGrpSpPr>
        <p:grpSpPr>
          <a:xfrm>
            <a:off x="2148436" y="5616708"/>
            <a:ext cx="500335" cy="422080"/>
            <a:chOff x="8956699" y="4882548"/>
            <a:chExt cx="500335" cy="422080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369503F2-8AB3-474C-829C-05176848E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45" name="사각형: 둥근 모서리 283">
              <a:extLst>
                <a:ext uri="{FF2B5EF4-FFF2-40B4-BE49-F238E27FC236}">
                  <a16:creationId xmlns:a16="http://schemas.microsoft.com/office/drawing/2014/main" id="{4135A5E4-4E4F-413C-921B-BE7B6F38350E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705F157-5830-4017-8E40-1A2989DE2C94}"/>
              </a:ext>
            </a:extLst>
          </p:cNvPr>
          <p:cNvGrpSpPr/>
          <p:nvPr/>
        </p:nvGrpSpPr>
        <p:grpSpPr>
          <a:xfrm>
            <a:off x="2683000" y="5616708"/>
            <a:ext cx="500335" cy="422080"/>
            <a:chOff x="8956699" y="4882548"/>
            <a:chExt cx="500335" cy="422080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49726A09-A82A-4FFA-9C68-18C44B212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43" name="사각형: 둥근 모서리 283">
              <a:extLst>
                <a:ext uri="{FF2B5EF4-FFF2-40B4-BE49-F238E27FC236}">
                  <a16:creationId xmlns:a16="http://schemas.microsoft.com/office/drawing/2014/main" id="{B9FA2C17-63F7-43F3-9A25-E5A4A77B2701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66EF498-A9C5-480F-A7FA-EDA3DBD1A4F8}"/>
              </a:ext>
            </a:extLst>
          </p:cNvPr>
          <p:cNvGrpSpPr/>
          <p:nvPr/>
        </p:nvGrpSpPr>
        <p:grpSpPr>
          <a:xfrm>
            <a:off x="3222976" y="5616708"/>
            <a:ext cx="500335" cy="422080"/>
            <a:chOff x="8956699" y="4882548"/>
            <a:chExt cx="500335" cy="422080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F0D64EF4-FA58-4677-A12C-DCDC52EB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41" name="사각형: 둥근 모서리 283">
              <a:extLst>
                <a:ext uri="{FF2B5EF4-FFF2-40B4-BE49-F238E27FC236}">
                  <a16:creationId xmlns:a16="http://schemas.microsoft.com/office/drawing/2014/main" id="{FCBAF381-3C57-446B-A12A-827B87111217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50886D3-D8C1-4CDC-9A04-DE28C4566731}"/>
              </a:ext>
            </a:extLst>
          </p:cNvPr>
          <p:cNvGrpSpPr/>
          <p:nvPr/>
        </p:nvGrpSpPr>
        <p:grpSpPr>
          <a:xfrm>
            <a:off x="2683000" y="4606601"/>
            <a:ext cx="500335" cy="422080"/>
            <a:chOff x="8956699" y="4882548"/>
            <a:chExt cx="500335" cy="422080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69C27FE1-FAC5-4BFD-91C9-010F363C3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39" name="사각형: 둥근 모서리 283">
              <a:extLst>
                <a:ext uri="{FF2B5EF4-FFF2-40B4-BE49-F238E27FC236}">
                  <a16:creationId xmlns:a16="http://schemas.microsoft.com/office/drawing/2014/main" id="{66865FD6-88B7-4045-91FE-D87DAD2F7EDB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D5B1FC6-2CEC-4B72-9C35-BC8385D6C0B2}"/>
              </a:ext>
            </a:extLst>
          </p:cNvPr>
          <p:cNvGrpSpPr/>
          <p:nvPr/>
        </p:nvGrpSpPr>
        <p:grpSpPr>
          <a:xfrm>
            <a:off x="3222976" y="4606601"/>
            <a:ext cx="500335" cy="422080"/>
            <a:chOff x="8956699" y="4882548"/>
            <a:chExt cx="500335" cy="422080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6227FB6E-DC3B-44A5-8632-E572BC1B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37" name="사각형: 둥근 모서리 283">
              <a:extLst>
                <a:ext uri="{FF2B5EF4-FFF2-40B4-BE49-F238E27FC236}">
                  <a16:creationId xmlns:a16="http://schemas.microsoft.com/office/drawing/2014/main" id="{FCF7832C-D491-4959-895F-5319D39E7ED9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401C29C-0F5C-4D88-8811-8BBCAF0A938A}"/>
              </a:ext>
            </a:extLst>
          </p:cNvPr>
          <p:cNvGrpSpPr/>
          <p:nvPr/>
        </p:nvGrpSpPr>
        <p:grpSpPr>
          <a:xfrm>
            <a:off x="2694955" y="5094539"/>
            <a:ext cx="500335" cy="442869"/>
            <a:chOff x="7191713" y="3427877"/>
            <a:chExt cx="500335" cy="442869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0B1D0DB9-A029-4389-89DB-AAFAA65A4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7191713" y="3448666"/>
              <a:ext cx="500335" cy="42208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DD36344-70EB-4BF4-BC5B-22E33DBF4791}"/>
                </a:ext>
              </a:extLst>
            </p:cNvPr>
            <p:cNvSpPr txBox="1"/>
            <p:nvPr/>
          </p:nvSpPr>
          <p:spPr>
            <a:xfrm>
              <a:off x="7287574" y="3427877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C745C594-3B88-461D-BE63-56DD064A8410}"/>
              </a:ext>
            </a:extLst>
          </p:cNvPr>
          <p:cNvGrpSpPr/>
          <p:nvPr/>
        </p:nvGrpSpPr>
        <p:grpSpPr>
          <a:xfrm>
            <a:off x="2150408" y="4080098"/>
            <a:ext cx="500335" cy="442869"/>
            <a:chOff x="7191713" y="3427877"/>
            <a:chExt cx="500335" cy="442869"/>
          </a:xfrm>
        </p:grpSpPr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637C5DED-DC60-47E6-9940-4E55AE8BC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7191713" y="3448666"/>
              <a:ext cx="500335" cy="422080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1B7C2A6-98E2-4DD6-B8A1-CEDDDFC42A04}"/>
                </a:ext>
              </a:extLst>
            </p:cNvPr>
            <p:cNvSpPr txBox="1"/>
            <p:nvPr/>
          </p:nvSpPr>
          <p:spPr>
            <a:xfrm>
              <a:off x="7287574" y="3427877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5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856F4385-E307-4339-822F-CE893B75AF02}"/>
              </a:ext>
            </a:extLst>
          </p:cNvPr>
          <p:cNvGrpSpPr/>
          <p:nvPr/>
        </p:nvGrpSpPr>
        <p:grpSpPr>
          <a:xfrm>
            <a:off x="2694714" y="4092679"/>
            <a:ext cx="500335" cy="430692"/>
            <a:chOff x="5572111" y="2922813"/>
            <a:chExt cx="500335" cy="430692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1597E9F-F8DE-4B50-AF11-9E9773883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10C8AC90-68EF-4F9C-8DD0-8CF763594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3C02BA6-FCE5-4BB2-B072-B86243324AF1}"/>
              </a:ext>
            </a:extLst>
          </p:cNvPr>
          <p:cNvGrpSpPr/>
          <p:nvPr/>
        </p:nvGrpSpPr>
        <p:grpSpPr>
          <a:xfrm>
            <a:off x="1605620" y="4092679"/>
            <a:ext cx="500335" cy="430692"/>
            <a:chOff x="5572111" y="2922813"/>
            <a:chExt cx="500335" cy="430692"/>
          </a:xfrm>
        </p:grpSpPr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36C867CB-4125-4CE5-BFB7-D3950BE3B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FDF99B98-2AAE-42CE-9FE6-2632BA74E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C6AF78A-C415-4B08-BB61-E05466A928BA}"/>
              </a:ext>
            </a:extLst>
          </p:cNvPr>
          <p:cNvGrpSpPr/>
          <p:nvPr/>
        </p:nvGrpSpPr>
        <p:grpSpPr>
          <a:xfrm>
            <a:off x="1607810" y="3596828"/>
            <a:ext cx="500335" cy="430692"/>
            <a:chOff x="5572111" y="2922813"/>
            <a:chExt cx="500335" cy="430692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9071CFCC-AECB-4855-A6EF-8822DAF6EB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1D1D0B34-EC04-4B6E-B4F8-EC8F51C8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17F6F67-ABBF-43C3-8299-F82D2B0DCABB}"/>
              </a:ext>
            </a:extLst>
          </p:cNvPr>
          <p:cNvGrpSpPr/>
          <p:nvPr/>
        </p:nvGrpSpPr>
        <p:grpSpPr>
          <a:xfrm>
            <a:off x="2146370" y="3596828"/>
            <a:ext cx="500335" cy="430692"/>
            <a:chOff x="5572111" y="2922813"/>
            <a:chExt cx="500335" cy="430692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074EC17A-3B0A-44DA-9000-26E32DDBE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BA82F4B6-8794-4857-B7C4-ED98344F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0526EB6B-6893-46D1-88F7-5E237F3DB647}"/>
              </a:ext>
            </a:extLst>
          </p:cNvPr>
          <p:cNvGrpSpPr/>
          <p:nvPr/>
        </p:nvGrpSpPr>
        <p:grpSpPr>
          <a:xfrm>
            <a:off x="1607810" y="4601589"/>
            <a:ext cx="500335" cy="430692"/>
            <a:chOff x="5572111" y="2922813"/>
            <a:chExt cx="500335" cy="430692"/>
          </a:xfrm>
        </p:grpSpPr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8F62C24E-8C70-450E-9AFF-579F7B51E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4A152457-246C-4E30-AEA3-C7990D232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D8615E8-F864-47C5-96FF-17C2D3EFD4D9}"/>
              </a:ext>
            </a:extLst>
          </p:cNvPr>
          <p:cNvGrpSpPr/>
          <p:nvPr/>
        </p:nvGrpSpPr>
        <p:grpSpPr>
          <a:xfrm>
            <a:off x="2146370" y="4601589"/>
            <a:ext cx="500335" cy="430692"/>
            <a:chOff x="5572111" y="2922813"/>
            <a:chExt cx="500335" cy="430692"/>
          </a:xfrm>
        </p:grpSpPr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B84A7AD5-3D5A-4F9C-9E81-DC44ABF2F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2DCDF58C-3C2F-4E1C-89C3-C31E2A687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B9940E2A-0FA4-4A23-A74F-B42BFFA55A4D}"/>
              </a:ext>
            </a:extLst>
          </p:cNvPr>
          <p:cNvGrpSpPr/>
          <p:nvPr/>
        </p:nvGrpSpPr>
        <p:grpSpPr>
          <a:xfrm>
            <a:off x="1608460" y="5610884"/>
            <a:ext cx="500335" cy="422080"/>
            <a:chOff x="8956699" y="4882548"/>
            <a:chExt cx="500335" cy="422080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481EEC8F-6C6F-4547-BAAE-346DA4A8B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81" name="사각형: 둥근 모서리 283">
              <a:extLst>
                <a:ext uri="{FF2B5EF4-FFF2-40B4-BE49-F238E27FC236}">
                  <a16:creationId xmlns:a16="http://schemas.microsoft.com/office/drawing/2014/main" id="{E0AA74C3-96AC-4987-B35A-4CEE42E569F7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094DDC0C-49BE-40F3-9E4C-926393CEC570}"/>
              </a:ext>
            </a:extLst>
          </p:cNvPr>
          <p:cNvGrpSpPr/>
          <p:nvPr/>
        </p:nvGrpSpPr>
        <p:grpSpPr>
          <a:xfrm>
            <a:off x="2687425" y="3040581"/>
            <a:ext cx="500335" cy="442869"/>
            <a:chOff x="2731111" y="3424313"/>
            <a:chExt cx="500335" cy="442869"/>
          </a:xfrm>
        </p:grpSpPr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4CAFA51-EE34-4B4F-925A-5A04884B1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31111" y="3445102"/>
              <a:ext cx="500335" cy="422080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6792DB-70CF-4CE5-B924-2C2EC309C595}"/>
                </a:ext>
              </a:extLst>
            </p:cNvPr>
            <p:cNvSpPr txBox="1"/>
            <p:nvPr/>
          </p:nvSpPr>
          <p:spPr>
            <a:xfrm>
              <a:off x="2826972" y="3424313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2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06728F0A-437F-4FE3-8031-6CFBDB8E94B3}"/>
              </a:ext>
            </a:extLst>
          </p:cNvPr>
          <p:cNvGrpSpPr/>
          <p:nvPr/>
        </p:nvGrpSpPr>
        <p:grpSpPr>
          <a:xfrm>
            <a:off x="2699045" y="2562709"/>
            <a:ext cx="500335" cy="422080"/>
            <a:chOff x="8956699" y="4882548"/>
            <a:chExt cx="500335" cy="422080"/>
          </a:xfrm>
        </p:grpSpPr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674F49EF-B5B8-4A42-A08D-902CF84EC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96" name="사각형: 둥근 모서리 283">
              <a:extLst>
                <a:ext uri="{FF2B5EF4-FFF2-40B4-BE49-F238E27FC236}">
                  <a16:creationId xmlns:a16="http://schemas.microsoft.com/office/drawing/2014/main" id="{27FDC1CC-2026-45C7-9133-C3F565155771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5FD6865-F23C-4CD0-B82A-2AEC5FC11EC8}"/>
              </a:ext>
            </a:extLst>
          </p:cNvPr>
          <p:cNvGrpSpPr/>
          <p:nvPr/>
        </p:nvGrpSpPr>
        <p:grpSpPr>
          <a:xfrm>
            <a:off x="3239021" y="2562709"/>
            <a:ext cx="500335" cy="422080"/>
            <a:chOff x="8956699" y="4882548"/>
            <a:chExt cx="500335" cy="422080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938BBFB3-F388-4017-9376-C529BF7D3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99" name="사각형: 둥근 모서리 283">
              <a:extLst>
                <a:ext uri="{FF2B5EF4-FFF2-40B4-BE49-F238E27FC236}">
                  <a16:creationId xmlns:a16="http://schemas.microsoft.com/office/drawing/2014/main" id="{A4832BB4-DB44-4F84-A8C6-62401DD72FEF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D97B61E-9D02-4FF2-A9C4-A5E05FD6AE13}"/>
              </a:ext>
            </a:extLst>
          </p:cNvPr>
          <p:cNvGrpSpPr/>
          <p:nvPr/>
        </p:nvGrpSpPr>
        <p:grpSpPr>
          <a:xfrm>
            <a:off x="2146900" y="3060448"/>
            <a:ext cx="500335" cy="422080"/>
            <a:chOff x="8956699" y="4882548"/>
            <a:chExt cx="500335" cy="422080"/>
          </a:xfrm>
        </p:grpSpPr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8B1AEFFD-3963-42DE-962B-300E49C161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202" name="사각형: 둥근 모서리 283">
              <a:extLst>
                <a:ext uri="{FF2B5EF4-FFF2-40B4-BE49-F238E27FC236}">
                  <a16:creationId xmlns:a16="http://schemas.microsoft.com/office/drawing/2014/main" id="{6E87DDD1-B235-4F49-88BE-6020E89AF524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27643E-C768-41D5-9096-4A6A3D2EA7FD}"/>
              </a:ext>
            </a:extLst>
          </p:cNvPr>
          <p:cNvGrpSpPr/>
          <p:nvPr/>
        </p:nvGrpSpPr>
        <p:grpSpPr>
          <a:xfrm>
            <a:off x="2146900" y="2562709"/>
            <a:ext cx="500335" cy="422080"/>
            <a:chOff x="8956699" y="4882548"/>
            <a:chExt cx="500335" cy="422080"/>
          </a:xfrm>
        </p:grpSpPr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id="{8ACB6126-3B4A-42C9-BBD3-17FBE0E7A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205" name="사각형: 둥근 모서리 283">
              <a:extLst>
                <a:ext uri="{FF2B5EF4-FFF2-40B4-BE49-F238E27FC236}">
                  <a16:creationId xmlns:a16="http://schemas.microsoft.com/office/drawing/2014/main" id="{2FDE5F50-3BB8-4FA1-BD4F-CCEC6419747C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4256AE-1AEB-4C0C-873D-A55EF95106E7}"/>
              </a:ext>
            </a:extLst>
          </p:cNvPr>
          <p:cNvGrpSpPr/>
          <p:nvPr/>
        </p:nvGrpSpPr>
        <p:grpSpPr>
          <a:xfrm>
            <a:off x="1607227" y="3060448"/>
            <a:ext cx="500335" cy="422080"/>
            <a:chOff x="8956699" y="4882548"/>
            <a:chExt cx="500335" cy="422080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D72328B9-D798-4A5D-9AF6-D400F7C7B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208" name="사각형: 둥근 모서리 283">
              <a:extLst>
                <a:ext uri="{FF2B5EF4-FFF2-40B4-BE49-F238E27FC236}">
                  <a16:creationId xmlns:a16="http://schemas.microsoft.com/office/drawing/2014/main" id="{2392B6D7-5297-48AF-BA4C-5E3DB306130C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5DFA3346-D5F4-479F-9844-391812359FD1}"/>
              </a:ext>
            </a:extLst>
          </p:cNvPr>
          <p:cNvGrpSpPr/>
          <p:nvPr/>
        </p:nvGrpSpPr>
        <p:grpSpPr>
          <a:xfrm>
            <a:off x="3774222" y="4595295"/>
            <a:ext cx="500335" cy="442869"/>
            <a:chOff x="2731111" y="3424313"/>
            <a:chExt cx="500335" cy="442869"/>
          </a:xfrm>
        </p:grpSpPr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BB61DDC7-2E30-4F68-8170-DC8E65096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31111" y="3445102"/>
              <a:ext cx="500335" cy="422080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62021B4-0DDC-4072-A7C0-73B57C0B82B6}"/>
                </a:ext>
              </a:extLst>
            </p:cNvPr>
            <p:cNvSpPr txBox="1"/>
            <p:nvPr/>
          </p:nvSpPr>
          <p:spPr>
            <a:xfrm>
              <a:off x="2826972" y="3424313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2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59496FF-6913-4A6D-93AC-596E49B76466}"/>
              </a:ext>
            </a:extLst>
          </p:cNvPr>
          <p:cNvGrpSpPr/>
          <p:nvPr/>
        </p:nvGrpSpPr>
        <p:grpSpPr>
          <a:xfrm>
            <a:off x="4310451" y="4601589"/>
            <a:ext cx="500335" cy="430692"/>
            <a:chOff x="5572111" y="2922813"/>
            <a:chExt cx="500335" cy="430692"/>
          </a:xfrm>
        </p:grpSpPr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92860113-CA58-4B34-8A60-4B206DEEE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DE7652CB-FB20-4588-A39F-726FE1163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CDFFD139-05B4-4474-B4F9-21AE46E90FD9}"/>
              </a:ext>
            </a:extLst>
          </p:cNvPr>
          <p:cNvGrpSpPr/>
          <p:nvPr/>
        </p:nvGrpSpPr>
        <p:grpSpPr>
          <a:xfrm>
            <a:off x="4310451" y="5111022"/>
            <a:ext cx="500335" cy="430692"/>
            <a:chOff x="5572111" y="2922813"/>
            <a:chExt cx="500335" cy="430692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EF47F917-A38E-4DC7-852F-E3B1C4C56A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B26DA625-4C8A-46D5-A707-056773009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D672AA8E-D394-499D-A341-BE9E705BDF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7358" y1="49679" x2="53229" y2="57388"/>
                        <a14:foregroundMark x1="39922" y1="35118" x2="42466" y2="36617"/>
                        <a14:foregroundMark x1="45589" y1="39803" x2="43836" y2="43041"/>
                        <a14:foregroundMark x1="48532" y1="39829" x2="38748" y2="44968"/>
                        <a14:foregroundMark x1="38748" y1="44968" x2="36986" y2="55889"/>
                        <a14:foregroundMark x1="36986" y1="55889" x2="37182" y2="55889"/>
                        <a14:foregroundMark x1="37182" y1="40043" x2="33855" y2="50321"/>
                        <a14:foregroundMark x1="33855" y1="50321" x2="34638" y2="52677"/>
                        <a14:foregroundMark x1="37182" y1="40043" x2="63601" y2="60385"/>
                        <a14:foregroundMark x1="62035" y1="57816" x2="70059" y2="67024"/>
                        <a14:foregroundMark x1="71037" y1="64882" x2="72994" y2="67238"/>
                        <a14:foregroundMark x1="73190" y1="66167" x2="76125" y2="68737"/>
                        <a14:foregroundMark x1="68689" y1="72591" x2="79452" y2="65525"/>
                        <a14:foregroundMark x1="70450" y1="72591" x2="78669" y2="67024"/>
                        <a14:foregroundMark x1="48728" y1="37045" x2="49315" y2="37473"/>
                        <a14:backgroundMark x1="47945" y1="36188" x2="48992" y2="36761"/>
                        <a14:backgroundMark x1="50489" y1="23340" x2="67319" y2="27837"/>
                      </a14:backgroundRemoval>
                    </a14:imgEffect>
                  </a14:imgLayer>
                </a14:imgProps>
              </a:ext>
            </a:extLst>
          </a:blip>
          <a:srcRect l="22302" t="20041"/>
          <a:stretch/>
        </p:blipFill>
        <p:spPr>
          <a:xfrm rot="16509848">
            <a:off x="4014562" y="943680"/>
            <a:ext cx="1885347" cy="1894013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50000"/>
              </a:prstClr>
            </a:outerShdw>
          </a:effec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11039B0-2F1B-4211-8824-7EAF48B84810}"/>
              </a:ext>
            </a:extLst>
          </p:cNvPr>
          <p:cNvGrpSpPr/>
          <p:nvPr/>
        </p:nvGrpSpPr>
        <p:grpSpPr>
          <a:xfrm>
            <a:off x="3765656" y="2549698"/>
            <a:ext cx="500335" cy="430692"/>
            <a:chOff x="5572111" y="2922813"/>
            <a:chExt cx="500335" cy="430692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3CC23175-B147-42DE-9B49-1979C07C8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843F4A4B-2D2F-4995-8D08-A172BED2B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143" b="90000" l="6294" r="90210">
                          <a14:foregroundMark x1="90210" y1="48571" x2="90210" y2="48571"/>
                          <a14:foregroundMark x1="49650" y1="90714" x2="49650" y2="90714"/>
                          <a14:foregroundMark x1="7692" y1="49286" x2="7692" y2="49286"/>
                          <a14:foregroundMark x1="51748" y1="11429" x2="51748" y2="11429"/>
                          <a14:foregroundMark x1="53147" y1="10714" x2="52448" y2="12143"/>
                          <a14:foregroundMark x1="49650" y1="7143" x2="49650" y2="7143"/>
                          <a14:backgroundMark x1="54545" y1="10000" x2="54545" y2="10000"/>
                          <a14:backgroundMark x1="54545" y1="7143" x2="55245" y2="8571"/>
                          <a14:backgroundMark x1="53147" y1="12143" x2="53147" y2="12143"/>
                          <a14:backgroundMark x1="52448" y1="10714" x2="52448" y2="107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89619" y="2982851"/>
              <a:ext cx="280298" cy="210868"/>
            </a:xfrm>
            <a:prstGeom prst="rect">
              <a:avLst/>
            </a:prstGeom>
          </p:spPr>
        </p:pic>
      </p:grpSp>
      <p:pic>
        <p:nvPicPr>
          <p:cNvPr id="218" name="그림 217">
            <a:extLst>
              <a:ext uri="{FF2B5EF4-FFF2-40B4-BE49-F238E27FC236}">
                <a16:creationId xmlns:a16="http://schemas.microsoft.com/office/drawing/2014/main" id="{B03019AD-0BA6-4426-B421-06EF7ABCC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374" y="1508783"/>
            <a:ext cx="146656" cy="21612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0ACAF8F-CD73-4F27-B1C5-621B236C9474}"/>
              </a:ext>
            </a:extLst>
          </p:cNvPr>
          <p:cNvGrpSpPr/>
          <p:nvPr/>
        </p:nvGrpSpPr>
        <p:grpSpPr>
          <a:xfrm>
            <a:off x="6653068" y="3919770"/>
            <a:ext cx="3169884" cy="1494663"/>
            <a:chOff x="7217914" y="2715263"/>
            <a:chExt cx="3169884" cy="1494663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D4222B81-B5AA-4937-AC27-2770986C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7914" y="2715263"/>
              <a:ext cx="3169884" cy="1494663"/>
            </a:xfrm>
            <a:prstGeom prst="rect">
              <a:avLst/>
            </a:prstGeom>
          </p:spPr>
        </p:pic>
        <p:pic>
          <p:nvPicPr>
            <p:cNvPr id="223" name="그림 222">
              <a:extLst>
                <a:ext uri="{FF2B5EF4-FFF2-40B4-BE49-F238E27FC236}">
                  <a16:creationId xmlns:a16="http://schemas.microsoft.com/office/drawing/2014/main" id="{382BC2F4-FD10-4C3F-9B4A-6BEC87B78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482125" y="3010479"/>
              <a:ext cx="591515" cy="930305"/>
            </a:xfrm>
            <a:prstGeom prst="rect">
              <a:avLst/>
            </a:prstGeom>
          </p:spPr>
        </p:pic>
      </p:grpSp>
      <p:pic>
        <p:nvPicPr>
          <p:cNvPr id="224" name="그림 223">
            <a:extLst>
              <a:ext uri="{FF2B5EF4-FFF2-40B4-BE49-F238E27FC236}">
                <a16:creationId xmlns:a16="http://schemas.microsoft.com/office/drawing/2014/main" id="{6244843E-FF9C-4777-ADA9-099AD155BE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22359" y="4209906"/>
            <a:ext cx="591515" cy="932388"/>
          </a:xfrm>
          <a:prstGeom prst="rect">
            <a:avLst/>
          </a:prstGeom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0136AF4A-9AC0-4072-953A-2E03DD609E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9820" y="4230226"/>
            <a:ext cx="566097" cy="907200"/>
          </a:xfrm>
          <a:prstGeom prst="rect">
            <a:avLst/>
          </a:prstGeom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E44802D8-7B7C-4C61-950F-96949F10AD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220" t="23396" r="8932" b="19106"/>
          <a:stretch/>
        </p:blipFill>
        <p:spPr>
          <a:xfrm>
            <a:off x="8909820" y="4267359"/>
            <a:ext cx="591515" cy="863046"/>
          </a:xfrm>
          <a:prstGeom prst="rect">
            <a:avLst/>
          </a:prstGeom>
        </p:spPr>
      </p:pic>
      <p:pic>
        <p:nvPicPr>
          <p:cNvPr id="227" name="그림 226">
            <a:extLst>
              <a:ext uri="{FF2B5EF4-FFF2-40B4-BE49-F238E27FC236}">
                <a16:creationId xmlns:a16="http://schemas.microsoft.com/office/drawing/2014/main" id="{AE2B1516-C05A-4C31-B437-B8DA6EC291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5242" y="1832380"/>
            <a:ext cx="1298300" cy="1285911"/>
          </a:xfrm>
          <a:prstGeom prst="rect">
            <a:avLst/>
          </a:prstGeom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3675555C-E11E-4560-9593-13B9C855F2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2599" y1="42510" x2="52599" y2="42510"/>
                        <a14:foregroundMark x1="31185" y1="38664" x2="45530" y2="57287"/>
                        <a14:foregroundMark x1="74012" y1="34818" x2="53430" y2="61538"/>
                        <a14:foregroundMark x1="53430" y1="61538" x2="36798" y2="38664"/>
                        <a14:foregroundMark x1="36798" y1="38664" x2="58212" y2="54049"/>
                        <a14:foregroundMark x1="43867" y1="35020" x2="44491" y2="67409"/>
                        <a14:foregroundMark x1="44491" y1="67409" x2="44283" y2="42713"/>
                        <a14:foregroundMark x1="65904" y1="36032" x2="37630" y2="54251"/>
                        <a14:foregroundMark x1="37630" y1="54251" x2="64238" y2="62991"/>
                        <a14:foregroundMark x1="69071" y1="59863" x2="59875" y2="42713"/>
                        <a14:foregroundMark x1="60499" y1="34008" x2="33056" y2="42105"/>
                        <a14:foregroundMark x1="39085" y1="31984" x2="46778" y2="67814"/>
                        <a14:foregroundMark x1="46778" y1="67814" x2="48441" y2="68826"/>
                        <a14:foregroundMark x1="30353" y1="28138" x2="31393" y2="56073"/>
                        <a14:backgroundMark x1="69231" y1="62146" x2="67983" y2="65587"/>
                        <a14:backgroundMark x1="73805" y1="60121" x2="71726" y2="645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5720" y="1842216"/>
            <a:ext cx="1189624" cy="1221776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731D2C05-5F58-461A-A4C9-A7A5674F09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2599" y1="42510" x2="52599" y2="42510"/>
                        <a14:foregroundMark x1="31185" y1="38664" x2="45530" y2="57287"/>
                        <a14:foregroundMark x1="74012" y1="34818" x2="53430" y2="61538"/>
                        <a14:foregroundMark x1="53430" y1="61538" x2="36798" y2="38664"/>
                        <a14:foregroundMark x1="36798" y1="38664" x2="58212" y2="54049"/>
                        <a14:foregroundMark x1="43867" y1="35020" x2="44491" y2="67409"/>
                        <a14:foregroundMark x1="44491" y1="67409" x2="44283" y2="42713"/>
                        <a14:foregroundMark x1="65904" y1="36032" x2="37630" y2="54251"/>
                        <a14:foregroundMark x1="37630" y1="54251" x2="64238" y2="62991"/>
                        <a14:foregroundMark x1="69071" y1="59863" x2="59875" y2="42713"/>
                        <a14:foregroundMark x1="60499" y1="34008" x2="33056" y2="42105"/>
                        <a14:foregroundMark x1="39085" y1="31984" x2="46778" y2="67814"/>
                        <a14:foregroundMark x1="46778" y1="67814" x2="48441" y2="68826"/>
                        <a14:foregroundMark x1="30353" y1="28138" x2="31393" y2="56073"/>
                        <a14:backgroundMark x1="69231" y1="62146" x2="67983" y2="65587"/>
                        <a14:backgroundMark x1="73805" y1="60121" x2="71726" y2="645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5407" y="1842216"/>
            <a:ext cx="1189624" cy="1221776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AE6EF44A-3989-42F9-9C77-F0A0B8DFF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>
                        <a14:foregroundMark x1="52599" y1="42510" x2="52599" y2="42510"/>
                        <a14:foregroundMark x1="31185" y1="38664" x2="45530" y2="57287"/>
                        <a14:foregroundMark x1="74012" y1="34818" x2="53430" y2="61538"/>
                        <a14:foregroundMark x1="53430" y1="61538" x2="36798" y2="38664"/>
                        <a14:foregroundMark x1="36798" y1="38664" x2="58212" y2="54049"/>
                        <a14:foregroundMark x1="43867" y1="35020" x2="44491" y2="67409"/>
                        <a14:foregroundMark x1="44491" y1="67409" x2="44283" y2="42713"/>
                        <a14:foregroundMark x1="65904" y1="36032" x2="37630" y2="54251"/>
                        <a14:foregroundMark x1="37630" y1="54251" x2="64238" y2="62991"/>
                        <a14:foregroundMark x1="69071" y1="59863" x2="59875" y2="42713"/>
                        <a14:foregroundMark x1="60499" y1="34008" x2="33056" y2="42105"/>
                        <a14:foregroundMark x1="39085" y1="31984" x2="46778" y2="67814"/>
                        <a14:foregroundMark x1="46778" y1="67814" x2="48441" y2="68826"/>
                        <a14:foregroundMark x1="30353" y1="28138" x2="31393" y2="56073"/>
                        <a14:backgroundMark x1="69231" y1="62146" x2="67983" y2="65587"/>
                        <a14:backgroundMark x1="73805" y1="60121" x2="71726" y2="645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4461" y="1852849"/>
            <a:ext cx="1189624" cy="122177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4F248359-4CCD-461E-B862-FDAF04B07E42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0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F85B-1BCB-4C89-B720-C93D85674D1A}"/>
              </a:ext>
            </a:extLst>
          </p:cNvPr>
          <p:cNvSpPr/>
          <p:nvPr/>
        </p:nvSpPr>
        <p:spPr>
          <a:xfrm>
            <a:off x="-1" y="0"/>
            <a:ext cx="1990847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종료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3F2C26F-BCAC-49B1-A227-27EF75227E05}"/>
              </a:ext>
            </a:extLst>
          </p:cNvPr>
          <p:cNvSpPr/>
          <p:nvPr/>
        </p:nvSpPr>
        <p:spPr>
          <a:xfrm>
            <a:off x="996909" y="2010221"/>
            <a:ext cx="4277459" cy="4092335"/>
          </a:xfrm>
          <a:prstGeom prst="roundRect">
            <a:avLst>
              <a:gd name="adj" fmla="val 4829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BDEA18-A993-4DEF-9CF1-CE2E635F4E61}"/>
              </a:ext>
            </a:extLst>
          </p:cNvPr>
          <p:cNvSpPr/>
          <p:nvPr/>
        </p:nvSpPr>
        <p:spPr>
          <a:xfrm>
            <a:off x="996909" y="1236291"/>
            <a:ext cx="4277459" cy="775072"/>
          </a:xfrm>
          <a:prstGeom prst="roundRect">
            <a:avLst>
              <a:gd name="adj" fmla="val 433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7C77EC-56D4-4ED9-9434-AB9AAE018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2121" y1="23444" x2="12121" y2="23444"/>
                        <a14:foregroundMark x1="25379" y1="32573" x2="25379" y2="32573"/>
                        <a14:foregroundMark x1="32386" y1="33402" x2="32386" y2="33402"/>
                        <a14:foregroundMark x1="27652" y1="38589" x2="27652" y2="38589"/>
                        <a14:foregroundMark x1="25568" y1="41701" x2="25568" y2="41701"/>
                        <a14:foregroundMark x1="33333" y1="39627" x2="33333" y2="39627"/>
                        <a14:foregroundMark x1="36364" y1="36100" x2="41288" y2="40041"/>
                        <a14:foregroundMark x1="40530" y1="32780" x2="43371" y2="35270"/>
                        <a14:foregroundMark x1="39394" y1="32158" x2="31818" y2="40871"/>
                        <a14:foregroundMark x1="31818" y1="40871" x2="37879" y2="50000"/>
                        <a14:foregroundMark x1="37879" y1="50000" x2="49811" y2="45436"/>
                        <a14:foregroundMark x1="49811" y1="45436" x2="56250" y2="36307"/>
                        <a14:foregroundMark x1="56250" y1="36307" x2="45265" y2="31743"/>
                        <a14:foregroundMark x1="45265" y1="31743" x2="37121" y2="35062"/>
                        <a14:foregroundMark x1="40720" y1="62033" x2="62689" y2="53320"/>
                        <a14:foregroundMark x1="62689" y1="53320" x2="71023" y2="41909"/>
                        <a14:foregroundMark x1="71023" y1="41909" x2="73295" y2="35685"/>
                        <a14:foregroundMark x1="75189" y1="35270" x2="75379" y2="47095"/>
                        <a14:foregroundMark x1="75379" y1="47095" x2="71970" y2="57676"/>
                        <a14:foregroundMark x1="71970" y1="57676" x2="61364" y2="62033"/>
                        <a14:foregroundMark x1="61364" y1="62033" x2="26136" y2="61618"/>
                        <a14:foregroundMark x1="25000" y1="68880" x2="25000" y2="32780"/>
                        <a14:foregroundMark x1="25000" y1="32780" x2="43182" y2="26971"/>
                        <a14:foregroundMark x1="43182" y1="26971" x2="61553" y2="28216"/>
                        <a14:foregroundMark x1="26136" y1="28423" x2="22538" y2="48340"/>
                        <a14:foregroundMark x1="81250" y1="33195" x2="78030" y2="56017"/>
                        <a14:foregroundMark x1="78030" y1="56017" x2="77841" y2="56639"/>
                        <a14:backgroundMark x1="14205" y1="26971" x2="13447" y2="30913"/>
                        <a14:backgroundMark x1="13826" y1="25934" x2="13447" y2="30083"/>
                        <a14:backgroundMark x1="14015" y1="24896" x2="12689" y2="342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4609" y="1126726"/>
            <a:ext cx="1218212" cy="10343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93F5A2-491B-4D1F-A62C-117BFB796B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996909" y="2011363"/>
            <a:ext cx="500335" cy="5037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2880AB-BAFB-4CD6-ADEB-DCFF22C203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1536885" y="2011363"/>
            <a:ext cx="500335" cy="50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7C1D3D-51D0-4647-B085-A9B219E4C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2076861" y="2011363"/>
            <a:ext cx="500335" cy="503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4D0EF5-5784-4617-A777-C06C854BAA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996909" y="2533403"/>
            <a:ext cx="500335" cy="50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6EF92B-EFF1-4C0A-BE1B-C8EF0EC8F0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2616837" y="2011363"/>
            <a:ext cx="500335" cy="5037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82F6B9-491B-4713-A384-B917185067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156813" y="2011363"/>
            <a:ext cx="500335" cy="5037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6A1805-8A65-4CF4-A8B0-8335CCFCA3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696789" y="2011363"/>
            <a:ext cx="500335" cy="5037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09DF1C-687D-4FA1-86EC-900C862282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696789" y="2533403"/>
            <a:ext cx="500335" cy="5037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22E4EB-4EA5-4BAE-9683-5753102280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234057" y="2011363"/>
            <a:ext cx="500335" cy="5037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D546AF-71D4-4AD3-83F4-AD6C091ACC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74033" y="2011363"/>
            <a:ext cx="500335" cy="5037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A0C656-D992-470C-91AA-16F1DE36DB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234057" y="2533403"/>
            <a:ext cx="500335" cy="503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522B32-B898-4E68-A815-515D770ECE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74033" y="2533403"/>
            <a:ext cx="500335" cy="5037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45B7589-034B-4904-B7E1-CA0E7EAA77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74033" y="3035364"/>
            <a:ext cx="500335" cy="5037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FCF4B2-4691-4C1B-8D04-C95DE78AB5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74033" y="4076128"/>
            <a:ext cx="500335" cy="5037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25B21C-C2B9-4F14-BCA8-31BF1CE65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234057" y="4578089"/>
            <a:ext cx="500335" cy="5037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0D74206-EFAE-48C2-8683-8C2528CC76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74033" y="4578089"/>
            <a:ext cx="500335" cy="5037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26995D-2822-4B93-86CB-CB990CB1B8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239638" y="4076128"/>
            <a:ext cx="500335" cy="5037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140ABC-A2BF-4E13-A23E-88069AE8E2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66108" y="3554088"/>
            <a:ext cx="500335" cy="50378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1675092-B0C2-4A67-B623-24AF97782D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234057" y="5096813"/>
            <a:ext cx="500335" cy="5037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9ECD353-395E-4A36-9F88-4D2C7636F1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74033" y="5096813"/>
            <a:ext cx="500335" cy="50378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61F3F1-5C83-40A3-9768-B9D81EFBF9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234057" y="5598774"/>
            <a:ext cx="500335" cy="5037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7B3AEB2-1322-43CA-A0D6-8DC6E5FC1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774033" y="5598774"/>
            <a:ext cx="500335" cy="50378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0447C57-B4EF-404B-BC3F-DD2E129B67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163356" y="5598774"/>
            <a:ext cx="500335" cy="5037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FE03715-ED6B-4669-AE21-4CB7654AF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703332" y="5598774"/>
            <a:ext cx="500335" cy="50378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17218F8-26F8-4882-BA93-686044E015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4234762" y="3031799"/>
            <a:ext cx="500335" cy="503783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5B4E16-D5F2-45D5-AC27-9E4A1CDA046A}"/>
              </a:ext>
            </a:extLst>
          </p:cNvPr>
          <p:cNvGrpSpPr/>
          <p:nvPr/>
        </p:nvGrpSpPr>
        <p:grpSpPr>
          <a:xfrm>
            <a:off x="2088847" y="3630744"/>
            <a:ext cx="500335" cy="422080"/>
            <a:chOff x="8956699" y="4882548"/>
            <a:chExt cx="500335" cy="42208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B8FCF8D-35D6-495B-9B81-F8745C394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34" name="사각형: 둥근 모서리 283">
              <a:extLst>
                <a:ext uri="{FF2B5EF4-FFF2-40B4-BE49-F238E27FC236}">
                  <a16:creationId xmlns:a16="http://schemas.microsoft.com/office/drawing/2014/main" id="{6FD8BB19-5112-405F-855E-815B855A1DC9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FACB324-ECBB-413E-8E57-338C9156A154}"/>
              </a:ext>
            </a:extLst>
          </p:cNvPr>
          <p:cNvGrpSpPr/>
          <p:nvPr/>
        </p:nvGrpSpPr>
        <p:grpSpPr>
          <a:xfrm>
            <a:off x="2628823" y="3630744"/>
            <a:ext cx="500335" cy="422080"/>
            <a:chOff x="8956699" y="4882548"/>
            <a:chExt cx="500335" cy="42208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D3F401D-4672-4801-8F98-132FA0C47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37" name="사각형: 둥근 모서리 283">
              <a:extLst>
                <a:ext uri="{FF2B5EF4-FFF2-40B4-BE49-F238E27FC236}">
                  <a16:creationId xmlns:a16="http://schemas.microsoft.com/office/drawing/2014/main" id="{B1018392-AB92-4C2B-85EE-E0F3871D53DC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A9C035-F977-40B4-9ED8-71B1D1F4BCD8}"/>
              </a:ext>
            </a:extLst>
          </p:cNvPr>
          <p:cNvGrpSpPr/>
          <p:nvPr/>
        </p:nvGrpSpPr>
        <p:grpSpPr>
          <a:xfrm>
            <a:off x="3706068" y="3630744"/>
            <a:ext cx="500335" cy="422080"/>
            <a:chOff x="8956699" y="4882548"/>
            <a:chExt cx="500335" cy="42208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607523D-4A6C-462E-B1FE-031E5C33E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40" name="사각형: 둥근 모서리 283">
              <a:extLst>
                <a:ext uri="{FF2B5EF4-FFF2-40B4-BE49-F238E27FC236}">
                  <a16:creationId xmlns:a16="http://schemas.microsoft.com/office/drawing/2014/main" id="{8D373C61-BF01-4052-9E08-DB522E84727B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70A077-CD21-447B-B599-6E1858A7650E}"/>
              </a:ext>
            </a:extLst>
          </p:cNvPr>
          <p:cNvGrpSpPr/>
          <p:nvPr/>
        </p:nvGrpSpPr>
        <p:grpSpPr>
          <a:xfrm>
            <a:off x="4246043" y="3630744"/>
            <a:ext cx="500335" cy="422080"/>
            <a:chOff x="8956699" y="4882548"/>
            <a:chExt cx="500335" cy="42208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69EA3B4-5FB9-490B-BE26-8530CDA79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43" name="사각형: 둥근 모서리 283">
              <a:extLst>
                <a:ext uri="{FF2B5EF4-FFF2-40B4-BE49-F238E27FC236}">
                  <a16:creationId xmlns:a16="http://schemas.microsoft.com/office/drawing/2014/main" id="{BC7CA64A-508E-4A0D-8FDF-0631CE6755C9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71F9827-FD51-480D-A56E-4C99CF8AC81D}"/>
              </a:ext>
            </a:extLst>
          </p:cNvPr>
          <p:cNvGrpSpPr/>
          <p:nvPr/>
        </p:nvGrpSpPr>
        <p:grpSpPr>
          <a:xfrm>
            <a:off x="2628823" y="4152444"/>
            <a:ext cx="500335" cy="422080"/>
            <a:chOff x="8956699" y="4882548"/>
            <a:chExt cx="500335" cy="42208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5828BC9-D286-40D4-A3C3-D319BE450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46" name="사각형: 둥근 모서리 283">
              <a:extLst>
                <a:ext uri="{FF2B5EF4-FFF2-40B4-BE49-F238E27FC236}">
                  <a16:creationId xmlns:a16="http://schemas.microsoft.com/office/drawing/2014/main" id="{84868F93-76AA-4EB0-A230-4C58B575A3FC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F3B2DF9-50BB-44F4-B5EE-0D60AFAC9116}"/>
              </a:ext>
            </a:extLst>
          </p:cNvPr>
          <p:cNvGrpSpPr/>
          <p:nvPr/>
        </p:nvGrpSpPr>
        <p:grpSpPr>
          <a:xfrm>
            <a:off x="3163387" y="4152444"/>
            <a:ext cx="500335" cy="422080"/>
            <a:chOff x="8956699" y="4882548"/>
            <a:chExt cx="500335" cy="422080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B60169D-F7DA-447E-875B-0C4368A15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49" name="사각형: 둥근 모서리 283">
              <a:extLst>
                <a:ext uri="{FF2B5EF4-FFF2-40B4-BE49-F238E27FC236}">
                  <a16:creationId xmlns:a16="http://schemas.microsoft.com/office/drawing/2014/main" id="{2F0C3723-E913-4183-B294-DC2B99BDAEEF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E4EEC5B-AF7D-4BA8-926D-A8E2E2BFD9C7}"/>
              </a:ext>
            </a:extLst>
          </p:cNvPr>
          <p:cNvGrpSpPr/>
          <p:nvPr/>
        </p:nvGrpSpPr>
        <p:grpSpPr>
          <a:xfrm>
            <a:off x="3703363" y="4152444"/>
            <a:ext cx="500335" cy="422080"/>
            <a:chOff x="8956699" y="4882548"/>
            <a:chExt cx="500335" cy="42208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84ABCDD-CE9B-49D7-AB59-134596C2F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52" name="사각형: 둥근 모서리 283">
              <a:extLst>
                <a:ext uri="{FF2B5EF4-FFF2-40B4-BE49-F238E27FC236}">
                  <a16:creationId xmlns:a16="http://schemas.microsoft.com/office/drawing/2014/main" id="{70AF5981-7E27-46B3-BCE3-B6BAA7902B47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F08C88-7D7F-43FA-897D-C014B7A644BA}"/>
              </a:ext>
            </a:extLst>
          </p:cNvPr>
          <p:cNvGrpSpPr/>
          <p:nvPr/>
        </p:nvGrpSpPr>
        <p:grpSpPr>
          <a:xfrm>
            <a:off x="3163387" y="3111857"/>
            <a:ext cx="500335" cy="422080"/>
            <a:chOff x="8956699" y="4882548"/>
            <a:chExt cx="500335" cy="42208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A9A2733-13A9-4897-AC19-7BF5FC725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55" name="사각형: 둥근 모서리 283">
              <a:extLst>
                <a:ext uri="{FF2B5EF4-FFF2-40B4-BE49-F238E27FC236}">
                  <a16:creationId xmlns:a16="http://schemas.microsoft.com/office/drawing/2014/main" id="{64F97E35-F5DF-4586-AC02-5457A3490DCC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A0A4299-8FFB-4891-ACA5-82B79DBDCA38}"/>
              </a:ext>
            </a:extLst>
          </p:cNvPr>
          <p:cNvGrpSpPr/>
          <p:nvPr/>
        </p:nvGrpSpPr>
        <p:grpSpPr>
          <a:xfrm>
            <a:off x="3703363" y="3111857"/>
            <a:ext cx="500335" cy="422080"/>
            <a:chOff x="8956699" y="4882548"/>
            <a:chExt cx="500335" cy="42208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4045E75-939F-4BCF-B189-63E0BF16E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58" name="사각형: 둥근 모서리 283">
              <a:extLst>
                <a:ext uri="{FF2B5EF4-FFF2-40B4-BE49-F238E27FC236}">
                  <a16:creationId xmlns:a16="http://schemas.microsoft.com/office/drawing/2014/main" id="{607F7C19-1F68-48C3-9755-921B374AB41D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2525890D-7F74-4C41-93E1-791E306AA9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652" y1="30859" x2="32106" y2="53711"/>
                        <a14:foregroundMark x1="32106" y1="53711" x2="49898" y2="40625"/>
                        <a14:foregroundMark x1="53374" y1="33594" x2="53783" y2="53516"/>
                        <a14:foregroundMark x1="32515" y1="62500" x2="33742" y2="69922"/>
                        <a14:foregroundMark x1="60736" y1="68359" x2="64417" y2="71289"/>
                      </a14:backgroundRemoval>
                    </a14:imgEffect>
                  </a14:imgLayer>
                </a14:imgProps>
              </a:ext>
            </a:extLst>
          </a:blip>
          <a:srcRect l="21997" t="21036" r="20507" b="23437"/>
          <a:stretch/>
        </p:blipFill>
        <p:spPr>
          <a:xfrm>
            <a:off x="3175342" y="3630744"/>
            <a:ext cx="500335" cy="42208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8E64863-5923-4F7B-BEFC-7824003C3DA2}"/>
              </a:ext>
            </a:extLst>
          </p:cNvPr>
          <p:cNvSpPr txBox="1"/>
          <p:nvPr/>
        </p:nvSpPr>
        <p:spPr>
          <a:xfrm>
            <a:off x="3271203" y="3609955"/>
            <a:ext cx="26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rPr>
              <a:t>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나눔스퀘어라운드 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51494BD-70CF-4292-AA88-5C1BBAD54078}"/>
              </a:ext>
            </a:extLst>
          </p:cNvPr>
          <p:cNvGrpSpPr/>
          <p:nvPr/>
        </p:nvGrpSpPr>
        <p:grpSpPr>
          <a:xfrm>
            <a:off x="2611750" y="3108455"/>
            <a:ext cx="500335" cy="430692"/>
            <a:chOff x="5572111" y="2922813"/>
            <a:chExt cx="500335" cy="430692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101209-9E97-4FDB-A2AF-572597E7E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129C181-14A2-4450-8A91-4F177469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0296055-EC17-49FA-A8CF-CE46379D73D8}"/>
              </a:ext>
            </a:extLst>
          </p:cNvPr>
          <p:cNvGrpSpPr/>
          <p:nvPr/>
        </p:nvGrpSpPr>
        <p:grpSpPr>
          <a:xfrm>
            <a:off x="998262" y="5166737"/>
            <a:ext cx="500335" cy="422080"/>
            <a:chOff x="8956699" y="4882548"/>
            <a:chExt cx="500335" cy="42208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AC08340-FB1F-413C-B44C-742750952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69" name="사각형: 둥근 모서리 283">
              <a:extLst>
                <a:ext uri="{FF2B5EF4-FFF2-40B4-BE49-F238E27FC236}">
                  <a16:creationId xmlns:a16="http://schemas.microsoft.com/office/drawing/2014/main" id="{2C043AED-9288-4E7C-A417-A413148403F9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3B2137A-9D79-40E0-901E-054E0EA087D8}"/>
              </a:ext>
            </a:extLst>
          </p:cNvPr>
          <p:cNvGrpSpPr/>
          <p:nvPr/>
        </p:nvGrpSpPr>
        <p:grpSpPr>
          <a:xfrm>
            <a:off x="1538238" y="5166737"/>
            <a:ext cx="500335" cy="422080"/>
            <a:chOff x="8956699" y="4882548"/>
            <a:chExt cx="500335" cy="42208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8C8510B-7ED5-40B5-9FB2-93AFCC449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72" name="사각형: 둥근 모서리 283">
              <a:extLst>
                <a:ext uri="{FF2B5EF4-FFF2-40B4-BE49-F238E27FC236}">
                  <a16:creationId xmlns:a16="http://schemas.microsoft.com/office/drawing/2014/main" id="{232DC691-D111-425E-9207-D579988BF11B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5077A87-21B1-4BCA-A58A-016AC6530C1E}"/>
              </a:ext>
            </a:extLst>
          </p:cNvPr>
          <p:cNvGrpSpPr/>
          <p:nvPr/>
        </p:nvGrpSpPr>
        <p:grpSpPr>
          <a:xfrm>
            <a:off x="2615483" y="5166737"/>
            <a:ext cx="500335" cy="422080"/>
            <a:chOff x="8956699" y="4882548"/>
            <a:chExt cx="500335" cy="42208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A27C4E6-A540-46AA-9CE8-3D8EAF817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75" name="사각형: 둥근 모서리 283">
              <a:extLst>
                <a:ext uri="{FF2B5EF4-FFF2-40B4-BE49-F238E27FC236}">
                  <a16:creationId xmlns:a16="http://schemas.microsoft.com/office/drawing/2014/main" id="{1EADAFBA-E92E-4E63-8781-710608E72F43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9EE97AB-0DD8-4095-8B61-20A089D19299}"/>
              </a:ext>
            </a:extLst>
          </p:cNvPr>
          <p:cNvGrpSpPr/>
          <p:nvPr/>
        </p:nvGrpSpPr>
        <p:grpSpPr>
          <a:xfrm>
            <a:off x="3155458" y="5166737"/>
            <a:ext cx="500335" cy="422080"/>
            <a:chOff x="8956699" y="4882548"/>
            <a:chExt cx="500335" cy="422080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630DC4A7-8E54-4DB3-BCF2-22FEE5B45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78" name="사각형: 둥근 모서리 283">
              <a:extLst>
                <a:ext uri="{FF2B5EF4-FFF2-40B4-BE49-F238E27FC236}">
                  <a16:creationId xmlns:a16="http://schemas.microsoft.com/office/drawing/2014/main" id="{07E1928D-FCC2-4949-BB81-AE33D538297D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1587E23-245F-4437-B210-B56F2C844FA2}"/>
              </a:ext>
            </a:extLst>
          </p:cNvPr>
          <p:cNvGrpSpPr/>
          <p:nvPr/>
        </p:nvGrpSpPr>
        <p:grpSpPr>
          <a:xfrm>
            <a:off x="1538238" y="5668117"/>
            <a:ext cx="500335" cy="422080"/>
            <a:chOff x="8956699" y="4882548"/>
            <a:chExt cx="500335" cy="422080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4F190234-2E95-47A6-83C2-9457BABF4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81" name="사각형: 둥근 모서리 283">
              <a:extLst>
                <a:ext uri="{FF2B5EF4-FFF2-40B4-BE49-F238E27FC236}">
                  <a16:creationId xmlns:a16="http://schemas.microsoft.com/office/drawing/2014/main" id="{025CD4B0-6382-4929-84D1-2698633AF904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EB7403E-6FDE-4E60-9F75-E5B995CC6E82}"/>
              </a:ext>
            </a:extLst>
          </p:cNvPr>
          <p:cNvGrpSpPr/>
          <p:nvPr/>
        </p:nvGrpSpPr>
        <p:grpSpPr>
          <a:xfrm>
            <a:off x="2072802" y="5668117"/>
            <a:ext cx="500335" cy="422080"/>
            <a:chOff x="8956699" y="4882548"/>
            <a:chExt cx="500335" cy="42208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AACB1AE-7DB6-4D83-83D8-1122F59DE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84" name="사각형: 둥근 모서리 283">
              <a:extLst>
                <a:ext uri="{FF2B5EF4-FFF2-40B4-BE49-F238E27FC236}">
                  <a16:creationId xmlns:a16="http://schemas.microsoft.com/office/drawing/2014/main" id="{27C0C4E8-CE1A-4464-86DF-7A2238EDDC64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D2437DF-9F37-45F3-B3DB-F5E33AAB241B}"/>
              </a:ext>
            </a:extLst>
          </p:cNvPr>
          <p:cNvGrpSpPr/>
          <p:nvPr/>
        </p:nvGrpSpPr>
        <p:grpSpPr>
          <a:xfrm>
            <a:off x="2612778" y="5668117"/>
            <a:ext cx="500335" cy="422080"/>
            <a:chOff x="8956699" y="4882548"/>
            <a:chExt cx="500335" cy="422080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88B3928C-0C73-4C91-B0BD-6A58F131F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87" name="사각형: 둥근 모서리 283">
              <a:extLst>
                <a:ext uri="{FF2B5EF4-FFF2-40B4-BE49-F238E27FC236}">
                  <a16:creationId xmlns:a16="http://schemas.microsoft.com/office/drawing/2014/main" id="{F7553173-AE43-4EFA-8812-C43A8002D5F4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6FB2BFE-BA4A-41D6-86F0-A11010B2DBFC}"/>
              </a:ext>
            </a:extLst>
          </p:cNvPr>
          <p:cNvGrpSpPr/>
          <p:nvPr/>
        </p:nvGrpSpPr>
        <p:grpSpPr>
          <a:xfrm>
            <a:off x="2072802" y="4658010"/>
            <a:ext cx="500335" cy="422080"/>
            <a:chOff x="8956699" y="4882548"/>
            <a:chExt cx="500335" cy="422080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962E2FB1-6FF4-4449-A61E-D370E1BCB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90" name="사각형: 둥근 모서리 283">
              <a:extLst>
                <a:ext uri="{FF2B5EF4-FFF2-40B4-BE49-F238E27FC236}">
                  <a16:creationId xmlns:a16="http://schemas.microsoft.com/office/drawing/2014/main" id="{46D8E3E4-D0F2-452B-9C21-83544A753272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E1EC605-BA38-4A86-A9DC-8F2AC5C878B3}"/>
              </a:ext>
            </a:extLst>
          </p:cNvPr>
          <p:cNvGrpSpPr/>
          <p:nvPr/>
        </p:nvGrpSpPr>
        <p:grpSpPr>
          <a:xfrm>
            <a:off x="2612778" y="4658010"/>
            <a:ext cx="500335" cy="422080"/>
            <a:chOff x="8956699" y="4882548"/>
            <a:chExt cx="500335" cy="422080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467C4716-2477-452B-BFD6-96350D394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93" name="사각형: 둥근 모서리 283">
              <a:extLst>
                <a:ext uri="{FF2B5EF4-FFF2-40B4-BE49-F238E27FC236}">
                  <a16:creationId xmlns:a16="http://schemas.microsoft.com/office/drawing/2014/main" id="{D652CB1A-98F6-4041-AB32-FF702596E7F4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07E663A-0C47-4D64-8FDF-E7D12F8BD44E}"/>
              </a:ext>
            </a:extLst>
          </p:cNvPr>
          <p:cNvGrpSpPr/>
          <p:nvPr/>
        </p:nvGrpSpPr>
        <p:grpSpPr>
          <a:xfrm>
            <a:off x="2084757" y="5145948"/>
            <a:ext cx="500335" cy="442869"/>
            <a:chOff x="7191713" y="3427877"/>
            <a:chExt cx="500335" cy="442869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3CA9225-7234-4801-8B96-8F632850E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7191713" y="3448666"/>
              <a:ext cx="500335" cy="42208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1A020B-49E6-46DE-84AE-1FBA1A08FA25}"/>
                </a:ext>
              </a:extLst>
            </p:cNvPr>
            <p:cNvSpPr txBox="1"/>
            <p:nvPr/>
          </p:nvSpPr>
          <p:spPr>
            <a:xfrm>
              <a:off x="7287574" y="3427877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684B06-1397-4C7C-B9A4-ED2637FB874E}"/>
              </a:ext>
            </a:extLst>
          </p:cNvPr>
          <p:cNvGrpSpPr/>
          <p:nvPr/>
        </p:nvGrpSpPr>
        <p:grpSpPr>
          <a:xfrm>
            <a:off x="1540210" y="4131507"/>
            <a:ext cx="500335" cy="442869"/>
            <a:chOff x="7191713" y="3427877"/>
            <a:chExt cx="500335" cy="442869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2A921B86-C967-4DF1-A416-CEEBA87E95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7191713" y="3448666"/>
              <a:ext cx="500335" cy="42208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6A4D6DF-3E3D-43AE-9111-33C2A8B7610B}"/>
                </a:ext>
              </a:extLst>
            </p:cNvPr>
            <p:cNvSpPr txBox="1"/>
            <p:nvPr/>
          </p:nvSpPr>
          <p:spPr>
            <a:xfrm>
              <a:off x="7287574" y="3427877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5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CD2F329-5D2C-43FA-8161-72B980BD07E5}"/>
              </a:ext>
            </a:extLst>
          </p:cNvPr>
          <p:cNvGrpSpPr/>
          <p:nvPr/>
        </p:nvGrpSpPr>
        <p:grpSpPr>
          <a:xfrm>
            <a:off x="2084516" y="4144088"/>
            <a:ext cx="500335" cy="430692"/>
            <a:chOff x="5572111" y="2922813"/>
            <a:chExt cx="500335" cy="430692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CACAB3E-77D9-48F9-ABF4-5737C70A4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1C646D62-871A-4862-B08C-7E8A9BE5E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1C9C3C0-3A52-4925-BCF3-5FAED642D9AE}"/>
              </a:ext>
            </a:extLst>
          </p:cNvPr>
          <p:cNvGrpSpPr/>
          <p:nvPr/>
        </p:nvGrpSpPr>
        <p:grpSpPr>
          <a:xfrm>
            <a:off x="995422" y="4144088"/>
            <a:ext cx="500335" cy="430692"/>
            <a:chOff x="5572111" y="2922813"/>
            <a:chExt cx="500335" cy="430692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8115604-E8C2-4149-9EFB-5C482D1ED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38B60FAC-C7FC-4932-9BAC-FEE8AC50D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EA89999-6FB3-4A1B-8BB7-22BDB7C4D1A6}"/>
              </a:ext>
            </a:extLst>
          </p:cNvPr>
          <p:cNvGrpSpPr/>
          <p:nvPr/>
        </p:nvGrpSpPr>
        <p:grpSpPr>
          <a:xfrm>
            <a:off x="997612" y="3648237"/>
            <a:ext cx="500335" cy="430692"/>
            <a:chOff x="5572111" y="2922813"/>
            <a:chExt cx="500335" cy="430692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1787191F-F22F-4FC5-84D2-CB350E0CA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BB67DFC6-9D35-4AFA-9564-E527A4643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D443F62-1697-41BE-89F1-1BBE3946FDB9}"/>
              </a:ext>
            </a:extLst>
          </p:cNvPr>
          <p:cNvGrpSpPr/>
          <p:nvPr/>
        </p:nvGrpSpPr>
        <p:grpSpPr>
          <a:xfrm>
            <a:off x="1536172" y="3648237"/>
            <a:ext cx="500335" cy="430692"/>
            <a:chOff x="5572111" y="2922813"/>
            <a:chExt cx="500335" cy="430692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19203E6-1BEC-4E33-B22E-A57928BBC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D838F86-6560-4BE4-9882-56D0E4A8D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D158A34-26A8-4EC6-8DCD-B2C813E7405E}"/>
              </a:ext>
            </a:extLst>
          </p:cNvPr>
          <p:cNvGrpSpPr/>
          <p:nvPr/>
        </p:nvGrpSpPr>
        <p:grpSpPr>
          <a:xfrm>
            <a:off x="997612" y="4652998"/>
            <a:ext cx="500335" cy="430692"/>
            <a:chOff x="5572111" y="2922813"/>
            <a:chExt cx="500335" cy="430692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4350092C-ECFE-43FC-9AA1-771527C06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7D9F7DCC-C3FC-46CB-9396-3B62235D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066DA6A-D57F-479D-88CF-152C3B50C42E}"/>
              </a:ext>
            </a:extLst>
          </p:cNvPr>
          <p:cNvGrpSpPr/>
          <p:nvPr/>
        </p:nvGrpSpPr>
        <p:grpSpPr>
          <a:xfrm>
            <a:off x="1536172" y="4652998"/>
            <a:ext cx="500335" cy="430692"/>
            <a:chOff x="5572111" y="2922813"/>
            <a:chExt cx="500335" cy="430692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11EC86C-9373-47A7-A088-ED245D5E1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58A2F735-D484-4AD2-B7DE-322A56C0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4789724-BD18-4EDC-9F33-4FE2C3B7C990}"/>
              </a:ext>
            </a:extLst>
          </p:cNvPr>
          <p:cNvGrpSpPr/>
          <p:nvPr/>
        </p:nvGrpSpPr>
        <p:grpSpPr>
          <a:xfrm>
            <a:off x="998262" y="5662293"/>
            <a:ext cx="500335" cy="422080"/>
            <a:chOff x="8956699" y="4882548"/>
            <a:chExt cx="500335" cy="422080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5BED7399-B74E-45E3-9ACA-6E40FF679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20" name="사각형: 둥근 모서리 283">
              <a:extLst>
                <a:ext uri="{FF2B5EF4-FFF2-40B4-BE49-F238E27FC236}">
                  <a16:creationId xmlns:a16="http://schemas.microsoft.com/office/drawing/2014/main" id="{1E441257-B3DD-404F-A41B-0EE3C71213B6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51C13D5-E89A-4CF9-B20E-25DBD7858495}"/>
              </a:ext>
            </a:extLst>
          </p:cNvPr>
          <p:cNvGrpSpPr/>
          <p:nvPr/>
        </p:nvGrpSpPr>
        <p:grpSpPr>
          <a:xfrm>
            <a:off x="2077227" y="3091990"/>
            <a:ext cx="500335" cy="442869"/>
            <a:chOff x="2731111" y="3424313"/>
            <a:chExt cx="500335" cy="442869"/>
          </a:xfrm>
        </p:grpSpPr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A607179F-22B2-4E9C-870B-6FA8A95E4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31111" y="3445102"/>
              <a:ext cx="500335" cy="42208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00AD28B-B03A-4F07-A07E-1DCAF2AE06F5}"/>
                </a:ext>
              </a:extLst>
            </p:cNvPr>
            <p:cNvSpPr txBox="1"/>
            <p:nvPr/>
          </p:nvSpPr>
          <p:spPr>
            <a:xfrm>
              <a:off x="2826972" y="3424313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2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0FE58A2-FEC4-48C3-AA1E-CD1236940CCF}"/>
              </a:ext>
            </a:extLst>
          </p:cNvPr>
          <p:cNvGrpSpPr/>
          <p:nvPr/>
        </p:nvGrpSpPr>
        <p:grpSpPr>
          <a:xfrm>
            <a:off x="2088847" y="2614118"/>
            <a:ext cx="500335" cy="422080"/>
            <a:chOff x="8956699" y="4882548"/>
            <a:chExt cx="500335" cy="422080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25267B2D-03EA-4512-91B0-B7E21B9D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26" name="사각형: 둥근 모서리 283">
              <a:extLst>
                <a:ext uri="{FF2B5EF4-FFF2-40B4-BE49-F238E27FC236}">
                  <a16:creationId xmlns:a16="http://schemas.microsoft.com/office/drawing/2014/main" id="{F1473D2C-FF98-4D3D-81CF-906175450762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1A0BC18-B24F-424C-B087-713EA9CA116B}"/>
              </a:ext>
            </a:extLst>
          </p:cNvPr>
          <p:cNvGrpSpPr/>
          <p:nvPr/>
        </p:nvGrpSpPr>
        <p:grpSpPr>
          <a:xfrm>
            <a:off x="2628823" y="2614118"/>
            <a:ext cx="500335" cy="422080"/>
            <a:chOff x="8956699" y="4882548"/>
            <a:chExt cx="500335" cy="422080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1921C4A-A899-4E4E-BA1A-B412BC040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29" name="사각형: 둥근 모서리 283">
              <a:extLst>
                <a:ext uri="{FF2B5EF4-FFF2-40B4-BE49-F238E27FC236}">
                  <a16:creationId xmlns:a16="http://schemas.microsoft.com/office/drawing/2014/main" id="{E1E0F122-0577-4573-BE6A-C2EB6C18AD60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43CE153-B0DE-42D0-83AC-63E54304A24F}"/>
              </a:ext>
            </a:extLst>
          </p:cNvPr>
          <p:cNvGrpSpPr/>
          <p:nvPr/>
        </p:nvGrpSpPr>
        <p:grpSpPr>
          <a:xfrm>
            <a:off x="1536702" y="3111857"/>
            <a:ext cx="500335" cy="422080"/>
            <a:chOff x="8956699" y="4882548"/>
            <a:chExt cx="500335" cy="422080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9D1F9220-AA16-424B-8F02-60BDEA32C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32" name="사각형: 둥근 모서리 283">
              <a:extLst>
                <a:ext uri="{FF2B5EF4-FFF2-40B4-BE49-F238E27FC236}">
                  <a16:creationId xmlns:a16="http://schemas.microsoft.com/office/drawing/2014/main" id="{DAD52967-F43E-40D3-9640-60CA94293F71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7BDF3A1-7587-43D7-AF8C-82EF3CEF7B87}"/>
              </a:ext>
            </a:extLst>
          </p:cNvPr>
          <p:cNvGrpSpPr/>
          <p:nvPr/>
        </p:nvGrpSpPr>
        <p:grpSpPr>
          <a:xfrm>
            <a:off x="1536702" y="2614118"/>
            <a:ext cx="500335" cy="422080"/>
            <a:chOff x="8956699" y="4882548"/>
            <a:chExt cx="500335" cy="422080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3C9BD88E-20A3-4806-B54B-B415A127D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35" name="사각형: 둥근 모서리 283">
              <a:extLst>
                <a:ext uri="{FF2B5EF4-FFF2-40B4-BE49-F238E27FC236}">
                  <a16:creationId xmlns:a16="http://schemas.microsoft.com/office/drawing/2014/main" id="{30467C34-0FB4-451A-BA91-4CBCEC57203F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38C4B3E-465D-410B-9CF0-F4BB75B6FE76}"/>
              </a:ext>
            </a:extLst>
          </p:cNvPr>
          <p:cNvGrpSpPr/>
          <p:nvPr/>
        </p:nvGrpSpPr>
        <p:grpSpPr>
          <a:xfrm>
            <a:off x="997029" y="3111857"/>
            <a:ext cx="500335" cy="422080"/>
            <a:chOff x="8956699" y="4882548"/>
            <a:chExt cx="500335" cy="422080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0B26AB59-5256-48A5-A82E-8C743BE41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8956699" y="4882548"/>
              <a:ext cx="500335" cy="422080"/>
            </a:xfrm>
            <a:prstGeom prst="rect">
              <a:avLst/>
            </a:prstGeom>
          </p:spPr>
        </p:pic>
        <p:sp>
          <p:nvSpPr>
            <p:cNvPr id="138" name="사각형: 둥근 모서리 283">
              <a:extLst>
                <a:ext uri="{FF2B5EF4-FFF2-40B4-BE49-F238E27FC236}">
                  <a16:creationId xmlns:a16="http://schemas.microsoft.com/office/drawing/2014/main" id="{E61E6DD4-A96A-4D76-B00A-751BBD1E6DC3}"/>
                </a:ext>
              </a:extLst>
            </p:cNvPr>
            <p:cNvSpPr/>
            <p:nvPr/>
          </p:nvSpPr>
          <p:spPr>
            <a:xfrm>
              <a:off x="9052560" y="4931821"/>
              <a:ext cx="314960" cy="22025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2CEB3F8-9D53-400A-8947-A60A1A417BE3}"/>
              </a:ext>
            </a:extLst>
          </p:cNvPr>
          <p:cNvGrpSpPr/>
          <p:nvPr/>
        </p:nvGrpSpPr>
        <p:grpSpPr>
          <a:xfrm>
            <a:off x="3164024" y="4646704"/>
            <a:ext cx="500335" cy="442869"/>
            <a:chOff x="2731111" y="3424313"/>
            <a:chExt cx="500335" cy="44286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20BE511C-DE71-4200-A775-5B5E31935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31111" y="3445102"/>
              <a:ext cx="500335" cy="42208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FD5AFE0-01CC-4C2B-ADEA-68A74F6BC9D7}"/>
                </a:ext>
              </a:extLst>
            </p:cNvPr>
            <p:cNvSpPr txBox="1"/>
            <p:nvPr/>
          </p:nvSpPr>
          <p:spPr>
            <a:xfrm>
              <a:off x="2826972" y="3424313"/>
              <a:ext cx="26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2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01779FC-5B07-4F92-84B1-7EB5A49BFB3F}"/>
              </a:ext>
            </a:extLst>
          </p:cNvPr>
          <p:cNvGrpSpPr/>
          <p:nvPr/>
        </p:nvGrpSpPr>
        <p:grpSpPr>
          <a:xfrm>
            <a:off x="3700253" y="4652998"/>
            <a:ext cx="500335" cy="430692"/>
            <a:chOff x="5572111" y="2922813"/>
            <a:chExt cx="500335" cy="430692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32575BF8-CB31-4A70-BE7E-E7CA5BCEB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06B9FE65-C25A-43CE-B763-A96DBAEF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A97646F-33E8-4F8E-BE0C-ABF33A7E6C29}"/>
              </a:ext>
            </a:extLst>
          </p:cNvPr>
          <p:cNvGrpSpPr/>
          <p:nvPr/>
        </p:nvGrpSpPr>
        <p:grpSpPr>
          <a:xfrm>
            <a:off x="3700253" y="5162431"/>
            <a:ext cx="500335" cy="430692"/>
            <a:chOff x="5572111" y="2922813"/>
            <a:chExt cx="500335" cy="430692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DFEF858B-2400-4C61-9587-023A126AF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649B94D2-9AA2-473D-BD6A-76DF55DF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5005" y="2969373"/>
              <a:ext cx="360330" cy="256851"/>
            </a:xfrm>
            <a:prstGeom prst="rect">
              <a:avLst/>
            </a:prstGeom>
          </p:spPr>
        </p:pic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B0307F3-9147-4E2C-8B44-4A6C99E7166A}"/>
              </a:ext>
            </a:extLst>
          </p:cNvPr>
          <p:cNvGrpSpPr/>
          <p:nvPr/>
        </p:nvGrpSpPr>
        <p:grpSpPr>
          <a:xfrm>
            <a:off x="3153115" y="2600765"/>
            <a:ext cx="500335" cy="430692"/>
            <a:chOff x="5572111" y="2922813"/>
            <a:chExt cx="500335" cy="430692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B28AAE0E-D0E8-4D35-AB3A-384C51718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5572111" y="2922813"/>
              <a:ext cx="500335" cy="430692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A806EF77-015D-4212-B32B-E097D09AA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143" b="90000" l="6294" r="90210">
                          <a14:foregroundMark x1="90210" y1="48571" x2="90210" y2="48571"/>
                          <a14:foregroundMark x1="49650" y1="90714" x2="49650" y2="90714"/>
                          <a14:foregroundMark x1="7692" y1="49286" x2="7692" y2="49286"/>
                          <a14:foregroundMark x1="51748" y1="11429" x2="51748" y2="11429"/>
                          <a14:foregroundMark x1="53147" y1="10714" x2="52448" y2="12143"/>
                          <a14:foregroundMark x1="49650" y1="7143" x2="49650" y2="7143"/>
                          <a14:backgroundMark x1="54545" y1="10000" x2="54545" y2="10000"/>
                          <a14:backgroundMark x1="54545" y1="7143" x2="55245" y2="8571"/>
                          <a14:backgroundMark x1="53147" y1="12143" x2="53147" y2="12143"/>
                          <a14:backgroundMark x1="52448" y1="10714" x2="52448" y2="107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89619" y="2982851"/>
              <a:ext cx="280298" cy="210868"/>
            </a:xfrm>
            <a:prstGeom prst="rect">
              <a:avLst/>
            </a:prstGeom>
          </p:spPr>
        </p:pic>
      </p:grpSp>
      <p:sp>
        <p:nvSpPr>
          <p:cNvPr id="156" name="사다리꼴 22">
            <a:extLst>
              <a:ext uri="{FF2B5EF4-FFF2-40B4-BE49-F238E27FC236}">
                <a16:creationId xmlns:a16="http://schemas.microsoft.com/office/drawing/2014/main" id="{8A98C9D8-08AD-4A34-B95F-E40E8C8D57B4}"/>
              </a:ext>
            </a:extLst>
          </p:cNvPr>
          <p:cNvSpPr/>
          <p:nvPr/>
        </p:nvSpPr>
        <p:spPr>
          <a:xfrm rot="17546863">
            <a:off x="3826162" y="848543"/>
            <a:ext cx="2566953" cy="3893362"/>
          </a:xfrm>
          <a:custGeom>
            <a:avLst/>
            <a:gdLst>
              <a:gd name="connsiteX0" fmla="*/ 0 w 976909"/>
              <a:gd name="connsiteY0" fmla="*/ 3052344 h 3052344"/>
              <a:gd name="connsiteX1" fmla="*/ 174564 w 976909"/>
              <a:gd name="connsiteY1" fmla="*/ 0 h 3052344"/>
              <a:gd name="connsiteX2" fmla="*/ 802345 w 976909"/>
              <a:gd name="connsiteY2" fmla="*/ 0 h 3052344"/>
              <a:gd name="connsiteX3" fmla="*/ 976909 w 976909"/>
              <a:gd name="connsiteY3" fmla="*/ 3052344 h 3052344"/>
              <a:gd name="connsiteX4" fmla="*/ 0 w 976909"/>
              <a:gd name="connsiteY4" fmla="*/ 3052344 h 3052344"/>
              <a:gd name="connsiteX0" fmla="*/ 0 w 1292264"/>
              <a:gd name="connsiteY0" fmla="*/ 3052344 h 3052344"/>
              <a:gd name="connsiteX1" fmla="*/ 174564 w 1292264"/>
              <a:gd name="connsiteY1" fmla="*/ 0 h 3052344"/>
              <a:gd name="connsiteX2" fmla="*/ 802345 w 1292264"/>
              <a:gd name="connsiteY2" fmla="*/ 0 h 3052344"/>
              <a:gd name="connsiteX3" fmla="*/ 1292264 w 1292264"/>
              <a:gd name="connsiteY3" fmla="*/ 2997198 h 3052344"/>
              <a:gd name="connsiteX4" fmla="*/ 0 w 1292264"/>
              <a:gd name="connsiteY4" fmla="*/ 3052344 h 3052344"/>
              <a:gd name="connsiteX0" fmla="*/ 0 w 2442939"/>
              <a:gd name="connsiteY0" fmla="*/ 3753165 h 3753165"/>
              <a:gd name="connsiteX1" fmla="*/ 1325239 w 2442939"/>
              <a:gd name="connsiteY1" fmla="*/ 0 h 3753165"/>
              <a:gd name="connsiteX2" fmla="*/ 1953020 w 2442939"/>
              <a:gd name="connsiteY2" fmla="*/ 0 h 3753165"/>
              <a:gd name="connsiteX3" fmla="*/ 2442939 w 2442939"/>
              <a:gd name="connsiteY3" fmla="*/ 2997198 h 3753165"/>
              <a:gd name="connsiteX4" fmla="*/ 0 w 2442939"/>
              <a:gd name="connsiteY4" fmla="*/ 3753165 h 3753165"/>
              <a:gd name="connsiteX0" fmla="*/ 0 w 2442939"/>
              <a:gd name="connsiteY0" fmla="*/ 3753165 h 3753165"/>
              <a:gd name="connsiteX1" fmla="*/ 1325239 w 2442939"/>
              <a:gd name="connsiteY1" fmla="*/ 0 h 3753165"/>
              <a:gd name="connsiteX2" fmla="*/ 1953020 w 2442939"/>
              <a:gd name="connsiteY2" fmla="*/ 0 h 3753165"/>
              <a:gd name="connsiteX3" fmla="*/ 2442939 w 2442939"/>
              <a:gd name="connsiteY3" fmla="*/ 2997198 h 3753165"/>
              <a:gd name="connsiteX4" fmla="*/ 0 w 2442939"/>
              <a:gd name="connsiteY4" fmla="*/ 3753165 h 3753165"/>
              <a:gd name="connsiteX0" fmla="*/ 0 w 2464330"/>
              <a:gd name="connsiteY0" fmla="*/ 3753165 h 3872978"/>
              <a:gd name="connsiteX1" fmla="*/ 1325239 w 2464330"/>
              <a:gd name="connsiteY1" fmla="*/ 0 h 3872978"/>
              <a:gd name="connsiteX2" fmla="*/ 1953020 w 2464330"/>
              <a:gd name="connsiteY2" fmla="*/ 0 h 3872978"/>
              <a:gd name="connsiteX3" fmla="*/ 2442939 w 2464330"/>
              <a:gd name="connsiteY3" fmla="*/ 2997198 h 3872978"/>
              <a:gd name="connsiteX4" fmla="*/ 2152460 w 2464330"/>
              <a:gd name="connsiteY4" fmla="*/ 2822283 h 3872978"/>
              <a:gd name="connsiteX5" fmla="*/ 0 w 2464330"/>
              <a:gd name="connsiteY5" fmla="*/ 3753165 h 3872978"/>
              <a:gd name="connsiteX0" fmla="*/ 0 w 2467880"/>
              <a:gd name="connsiteY0" fmla="*/ 3753165 h 3877212"/>
              <a:gd name="connsiteX1" fmla="*/ 1325239 w 2467880"/>
              <a:gd name="connsiteY1" fmla="*/ 0 h 3877212"/>
              <a:gd name="connsiteX2" fmla="*/ 1953020 w 2467880"/>
              <a:gd name="connsiteY2" fmla="*/ 0 h 3877212"/>
              <a:gd name="connsiteX3" fmla="*/ 2442939 w 2467880"/>
              <a:gd name="connsiteY3" fmla="*/ 2997198 h 3877212"/>
              <a:gd name="connsiteX4" fmla="*/ 2163860 w 2467880"/>
              <a:gd name="connsiteY4" fmla="*/ 2880191 h 3877212"/>
              <a:gd name="connsiteX5" fmla="*/ 0 w 2467880"/>
              <a:gd name="connsiteY5" fmla="*/ 3753165 h 3877212"/>
              <a:gd name="connsiteX0" fmla="*/ 13187 w 2481067"/>
              <a:gd name="connsiteY0" fmla="*/ 3753165 h 3969583"/>
              <a:gd name="connsiteX1" fmla="*/ 1338426 w 2481067"/>
              <a:gd name="connsiteY1" fmla="*/ 0 h 3969583"/>
              <a:gd name="connsiteX2" fmla="*/ 1966207 w 2481067"/>
              <a:gd name="connsiteY2" fmla="*/ 0 h 3969583"/>
              <a:gd name="connsiteX3" fmla="*/ 2456126 w 2481067"/>
              <a:gd name="connsiteY3" fmla="*/ 2997198 h 3969583"/>
              <a:gd name="connsiteX4" fmla="*/ 2177047 w 2481067"/>
              <a:gd name="connsiteY4" fmla="*/ 2880191 h 3969583"/>
              <a:gd name="connsiteX5" fmla="*/ 997746 w 2481067"/>
              <a:gd name="connsiteY5" fmla="*/ 3329843 h 3969583"/>
              <a:gd name="connsiteX6" fmla="*/ 13187 w 2481067"/>
              <a:gd name="connsiteY6" fmla="*/ 3753165 h 3969583"/>
              <a:gd name="connsiteX0" fmla="*/ 12643 w 2480523"/>
              <a:gd name="connsiteY0" fmla="*/ 3753165 h 3969179"/>
              <a:gd name="connsiteX1" fmla="*/ 1337882 w 2480523"/>
              <a:gd name="connsiteY1" fmla="*/ 0 h 3969179"/>
              <a:gd name="connsiteX2" fmla="*/ 1965663 w 2480523"/>
              <a:gd name="connsiteY2" fmla="*/ 0 h 3969179"/>
              <a:gd name="connsiteX3" fmla="*/ 2455582 w 2480523"/>
              <a:gd name="connsiteY3" fmla="*/ 2997198 h 3969179"/>
              <a:gd name="connsiteX4" fmla="*/ 2176503 w 2480523"/>
              <a:gd name="connsiteY4" fmla="*/ 2880191 h 3969179"/>
              <a:gd name="connsiteX5" fmla="*/ 1033715 w 2480523"/>
              <a:gd name="connsiteY5" fmla="*/ 3327282 h 3969179"/>
              <a:gd name="connsiteX6" fmla="*/ 12643 w 2480523"/>
              <a:gd name="connsiteY6" fmla="*/ 3753165 h 3969179"/>
              <a:gd name="connsiteX0" fmla="*/ 114801 w 2582681"/>
              <a:gd name="connsiteY0" fmla="*/ 3753165 h 4055478"/>
              <a:gd name="connsiteX1" fmla="*/ 1440040 w 2582681"/>
              <a:gd name="connsiteY1" fmla="*/ 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515877 w 2582681"/>
              <a:gd name="connsiteY1" fmla="*/ 244188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81926 w 2582681"/>
              <a:gd name="connsiteY1" fmla="*/ 283262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37277 w 2582681"/>
              <a:gd name="connsiteY1" fmla="*/ 326756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79364 w 2582681"/>
              <a:gd name="connsiteY1" fmla="*/ 24675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564945 w 2582681"/>
              <a:gd name="connsiteY1" fmla="*/ 211393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14801 w 2582681"/>
              <a:gd name="connsiteY0" fmla="*/ 3753165 h 4055478"/>
              <a:gd name="connsiteX1" fmla="*/ 1468666 w 2582681"/>
              <a:gd name="connsiteY1" fmla="*/ 251170 h 4055478"/>
              <a:gd name="connsiteX2" fmla="*/ 2067821 w 2582681"/>
              <a:gd name="connsiteY2" fmla="*/ 0 h 4055478"/>
              <a:gd name="connsiteX3" fmla="*/ 2557740 w 2582681"/>
              <a:gd name="connsiteY3" fmla="*/ 2997198 h 4055478"/>
              <a:gd name="connsiteX4" fmla="*/ 2278661 w 2582681"/>
              <a:gd name="connsiteY4" fmla="*/ 2880191 h 4055478"/>
              <a:gd name="connsiteX5" fmla="*/ 1135873 w 2582681"/>
              <a:gd name="connsiteY5" fmla="*/ 3327282 h 4055478"/>
              <a:gd name="connsiteX6" fmla="*/ 166806 w 2582681"/>
              <a:gd name="connsiteY6" fmla="*/ 3740171 h 4055478"/>
              <a:gd name="connsiteX7" fmla="*/ 114801 w 2582681"/>
              <a:gd name="connsiteY7" fmla="*/ 3753165 h 4055478"/>
              <a:gd name="connsiteX0" fmla="*/ 107579 w 2595699"/>
              <a:gd name="connsiteY0" fmla="*/ 3673863 h 3999861"/>
              <a:gd name="connsiteX1" fmla="*/ 1481684 w 2595699"/>
              <a:gd name="connsiteY1" fmla="*/ 251170 h 3999861"/>
              <a:gd name="connsiteX2" fmla="*/ 2080839 w 2595699"/>
              <a:gd name="connsiteY2" fmla="*/ 0 h 3999861"/>
              <a:gd name="connsiteX3" fmla="*/ 2570758 w 2595699"/>
              <a:gd name="connsiteY3" fmla="*/ 2997198 h 3999861"/>
              <a:gd name="connsiteX4" fmla="*/ 2291679 w 2595699"/>
              <a:gd name="connsiteY4" fmla="*/ 2880191 h 3999861"/>
              <a:gd name="connsiteX5" fmla="*/ 1148891 w 2595699"/>
              <a:gd name="connsiteY5" fmla="*/ 3327282 h 3999861"/>
              <a:gd name="connsiteX6" fmla="*/ 179824 w 2595699"/>
              <a:gd name="connsiteY6" fmla="*/ 3740171 h 3999861"/>
              <a:gd name="connsiteX7" fmla="*/ 107579 w 2595699"/>
              <a:gd name="connsiteY7" fmla="*/ 3673863 h 3999861"/>
              <a:gd name="connsiteX0" fmla="*/ 107579 w 2591807"/>
              <a:gd name="connsiteY0" fmla="*/ 3673863 h 3999861"/>
              <a:gd name="connsiteX1" fmla="*/ 1481684 w 2591807"/>
              <a:gd name="connsiteY1" fmla="*/ 251170 h 3999861"/>
              <a:gd name="connsiteX2" fmla="*/ 2080839 w 2591807"/>
              <a:gd name="connsiteY2" fmla="*/ 0 h 3999861"/>
              <a:gd name="connsiteX3" fmla="*/ 2570758 w 2591807"/>
              <a:gd name="connsiteY3" fmla="*/ 2997198 h 3999861"/>
              <a:gd name="connsiteX4" fmla="*/ 2279123 w 2591807"/>
              <a:gd name="connsiteY4" fmla="*/ 2910426 h 3999861"/>
              <a:gd name="connsiteX5" fmla="*/ 1148891 w 2591807"/>
              <a:gd name="connsiteY5" fmla="*/ 3327282 h 3999861"/>
              <a:gd name="connsiteX6" fmla="*/ 179824 w 2591807"/>
              <a:gd name="connsiteY6" fmla="*/ 3740171 h 3999861"/>
              <a:gd name="connsiteX7" fmla="*/ 107579 w 2591807"/>
              <a:gd name="connsiteY7" fmla="*/ 3673863 h 3999861"/>
              <a:gd name="connsiteX0" fmla="*/ 107579 w 2571151"/>
              <a:gd name="connsiteY0" fmla="*/ 3673863 h 3999861"/>
              <a:gd name="connsiteX1" fmla="*/ 1481684 w 2571151"/>
              <a:gd name="connsiteY1" fmla="*/ 251170 h 3999861"/>
              <a:gd name="connsiteX2" fmla="*/ 2080839 w 2571151"/>
              <a:gd name="connsiteY2" fmla="*/ 0 h 3999861"/>
              <a:gd name="connsiteX3" fmla="*/ 2539820 w 2571151"/>
              <a:gd name="connsiteY3" fmla="*/ 2922314 h 3999861"/>
              <a:gd name="connsiteX4" fmla="*/ 2279123 w 2571151"/>
              <a:gd name="connsiteY4" fmla="*/ 2910426 h 3999861"/>
              <a:gd name="connsiteX5" fmla="*/ 1148891 w 2571151"/>
              <a:gd name="connsiteY5" fmla="*/ 3327282 h 3999861"/>
              <a:gd name="connsiteX6" fmla="*/ 179824 w 2571151"/>
              <a:gd name="connsiteY6" fmla="*/ 3740171 h 3999861"/>
              <a:gd name="connsiteX7" fmla="*/ 107579 w 2571151"/>
              <a:gd name="connsiteY7" fmla="*/ 3673863 h 3999861"/>
              <a:gd name="connsiteX0" fmla="*/ 76968 w 2658972"/>
              <a:gd name="connsiteY0" fmla="*/ 3732759 h 4040848"/>
              <a:gd name="connsiteX1" fmla="*/ 1569505 w 2658972"/>
              <a:gd name="connsiteY1" fmla="*/ 251170 h 4040848"/>
              <a:gd name="connsiteX2" fmla="*/ 2168660 w 2658972"/>
              <a:gd name="connsiteY2" fmla="*/ 0 h 4040848"/>
              <a:gd name="connsiteX3" fmla="*/ 2627641 w 2658972"/>
              <a:gd name="connsiteY3" fmla="*/ 2922314 h 4040848"/>
              <a:gd name="connsiteX4" fmla="*/ 2366944 w 2658972"/>
              <a:gd name="connsiteY4" fmla="*/ 2910426 h 4040848"/>
              <a:gd name="connsiteX5" fmla="*/ 1236712 w 2658972"/>
              <a:gd name="connsiteY5" fmla="*/ 3327282 h 4040848"/>
              <a:gd name="connsiteX6" fmla="*/ 267645 w 2658972"/>
              <a:gd name="connsiteY6" fmla="*/ 3740171 h 4040848"/>
              <a:gd name="connsiteX7" fmla="*/ 76968 w 2658972"/>
              <a:gd name="connsiteY7" fmla="*/ 3732759 h 4040848"/>
              <a:gd name="connsiteX0" fmla="*/ 76968 w 2743475"/>
              <a:gd name="connsiteY0" fmla="*/ 3732759 h 4040848"/>
              <a:gd name="connsiteX1" fmla="*/ 1569505 w 2743475"/>
              <a:gd name="connsiteY1" fmla="*/ 251170 h 4040848"/>
              <a:gd name="connsiteX2" fmla="*/ 2168660 w 2743475"/>
              <a:gd name="connsiteY2" fmla="*/ 0 h 4040848"/>
              <a:gd name="connsiteX3" fmla="*/ 2737829 w 2743475"/>
              <a:gd name="connsiteY3" fmla="*/ 3115354 h 4040848"/>
              <a:gd name="connsiteX4" fmla="*/ 2366944 w 2743475"/>
              <a:gd name="connsiteY4" fmla="*/ 2910426 h 4040848"/>
              <a:gd name="connsiteX5" fmla="*/ 1236712 w 2743475"/>
              <a:gd name="connsiteY5" fmla="*/ 3327282 h 4040848"/>
              <a:gd name="connsiteX6" fmla="*/ 267645 w 2743475"/>
              <a:gd name="connsiteY6" fmla="*/ 3740171 h 4040848"/>
              <a:gd name="connsiteX7" fmla="*/ 76968 w 2743475"/>
              <a:gd name="connsiteY7" fmla="*/ 3732759 h 4040848"/>
              <a:gd name="connsiteX0" fmla="*/ 76968 w 2726995"/>
              <a:gd name="connsiteY0" fmla="*/ 3732759 h 4040848"/>
              <a:gd name="connsiteX1" fmla="*/ 1569505 w 2726995"/>
              <a:gd name="connsiteY1" fmla="*/ 251170 h 4040848"/>
              <a:gd name="connsiteX2" fmla="*/ 2168660 w 2726995"/>
              <a:gd name="connsiteY2" fmla="*/ 0 h 4040848"/>
              <a:gd name="connsiteX3" fmla="*/ 2719079 w 2726995"/>
              <a:gd name="connsiteY3" fmla="*/ 2861574 h 4040848"/>
              <a:gd name="connsiteX4" fmla="*/ 2366944 w 2726995"/>
              <a:gd name="connsiteY4" fmla="*/ 2910426 h 4040848"/>
              <a:gd name="connsiteX5" fmla="*/ 1236712 w 2726995"/>
              <a:gd name="connsiteY5" fmla="*/ 3327282 h 4040848"/>
              <a:gd name="connsiteX6" fmla="*/ 267645 w 2726995"/>
              <a:gd name="connsiteY6" fmla="*/ 3740171 h 4040848"/>
              <a:gd name="connsiteX7" fmla="*/ 76968 w 2726995"/>
              <a:gd name="connsiteY7" fmla="*/ 3732759 h 4040848"/>
              <a:gd name="connsiteX0" fmla="*/ 76968 w 2701077"/>
              <a:gd name="connsiteY0" fmla="*/ 3732759 h 4040848"/>
              <a:gd name="connsiteX1" fmla="*/ 1569505 w 2701077"/>
              <a:gd name="connsiteY1" fmla="*/ 251170 h 4040848"/>
              <a:gd name="connsiteX2" fmla="*/ 2168660 w 2701077"/>
              <a:gd name="connsiteY2" fmla="*/ 0 h 4040848"/>
              <a:gd name="connsiteX3" fmla="*/ 2687462 w 2701077"/>
              <a:gd name="connsiteY3" fmla="*/ 2849108 h 4040848"/>
              <a:gd name="connsiteX4" fmla="*/ 2366944 w 2701077"/>
              <a:gd name="connsiteY4" fmla="*/ 2910426 h 4040848"/>
              <a:gd name="connsiteX5" fmla="*/ 1236712 w 2701077"/>
              <a:gd name="connsiteY5" fmla="*/ 3327282 h 4040848"/>
              <a:gd name="connsiteX6" fmla="*/ 267645 w 2701077"/>
              <a:gd name="connsiteY6" fmla="*/ 3740171 h 4040848"/>
              <a:gd name="connsiteX7" fmla="*/ 76968 w 2701077"/>
              <a:gd name="connsiteY7" fmla="*/ 3732759 h 4040848"/>
              <a:gd name="connsiteX0" fmla="*/ 76968 w 2717854"/>
              <a:gd name="connsiteY0" fmla="*/ 3732759 h 4040848"/>
              <a:gd name="connsiteX1" fmla="*/ 1569505 w 2717854"/>
              <a:gd name="connsiteY1" fmla="*/ 251170 h 4040848"/>
              <a:gd name="connsiteX2" fmla="*/ 2168660 w 2717854"/>
              <a:gd name="connsiteY2" fmla="*/ 0 h 4040848"/>
              <a:gd name="connsiteX3" fmla="*/ 2687462 w 2717854"/>
              <a:gd name="connsiteY3" fmla="*/ 2849108 h 4040848"/>
              <a:gd name="connsiteX4" fmla="*/ 2366944 w 2717854"/>
              <a:gd name="connsiteY4" fmla="*/ 2910426 h 4040848"/>
              <a:gd name="connsiteX5" fmla="*/ 1236712 w 2717854"/>
              <a:gd name="connsiteY5" fmla="*/ 3327282 h 4040848"/>
              <a:gd name="connsiteX6" fmla="*/ 267645 w 2717854"/>
              <a:gd name="connsiteY6" fmla="*/ 3740171 h 4040848"/>
              <a:gd name="connsiteX7" fmla="*/ 76968 w 2717854"/>
              <a:gd name="connsiteY7" fmla="*/ 3732759 h 4040848"/>
              <a:gd name="connsiteX0" fmla="*/ 76968 w 2737156"/>
              <a:gd name="connsiteY0" fmla="*/ 3732759 h 4040848"/>
              <a:gd name="connsiteX1" fmla="*/ 1569505 w 2737156"/>
              <a:gd name="connsiteY1" fmla="*/ 251170 h 4040848"/>
              <a:gd name="connsiteX2" fmla="*/ 2168660 w 2737156"/>
              <a:gd name="connsiteY2" fmla="*/ 0 h 4040848"/>
              <a:gd name="connsiteX3" fmla="*/ 2687462 w 2737156"/>
              <a:gd name="connsiteY3" fmla="*/ 2849108 h 4040848"/>
              <a:gd name="connsiteX4" fmla="*/ 2366944 w 2737156"/>
              <a:gd name="connsiteY4" fmla="*/ 2910426 h 4040848"/>
              <a:gd name="connsiteX5" fmla="*/ 1236712 w 2737156"/>
              <a:gd name="connsiteY5" fmla="*/ 3327282 h 4040848"/>
              <a:gd name="connsiteX6" fmla="*/ 267645 w 2737156"/>
              <a:gd name="connsiteY6" fmla="*/ 3740171 h 4040848"/>
              <a:gd name="connsiteX7" fmla="*/ 76968 w 2737156"/>
              <a:gd name="connsiteY7" fmla="*/ 3732759 h 4040848"/>
              <a:gd name="connsiteX0" fmla="*/ 76968 w 2731268"/>
              <a:gd name="connsiteY0" fmla="*/ 3732759 h 4040848"/>
              <a:gd name="connsiteX1" fmla="*/ 1569505 w 2731268"/>
              <a:gd name="connsiteY1" fmla="*/ 251170 h 4040848"/>
              <a:gd name="connsiteX2" fmla="*/ 2168660 w 2731268"/>
              <a:gd name="connsiteY2" fmla="*/ 0 h 4040848"/>
              <a:gd name="connsiteX3" fmla="*/ 2679689 w 2731268"/>
              <a:gd name="connsiteY3" fmla="*/ 2951638 h 4040848"/>
              <a:gd name="connsiteX4" fmla="*/ 2366944 w 2731268"/>
              <a:gd name="connsiteY4" fmla="*/ 2910426 h 4040848"/>
              <a:gd name="connsiteX5" fmla="*/ 1236712 w 2731268"/>
              <a:gd name="connsiteY5" fmla="*/ 3327282 h 4040848"/>
              <a:gd name="connsiteX6" fmla="*/ 267645 w 2731268"/>
              <a:gd name="connsiteY6" fmla="*/ 3740171 h 4040848"/>
              <a:gd name="connsiteX7" fmla="*/ 76968 w 2731268"/>
              <a:gd name="connsiteY7" fmla="*/ 3732759 h 4040848"/>
              <a:gd name="connsiteX0" fmla="*/ 76968 w 2731268"/>
              <a:gd name="connsiteY0" fmla="*/ 3732759 h 4040848"/>
              <a:gd name="connsiteX1" fmla="*/ 1569505 w 2731268"/>
              <a:gd name="connsiteY1" fmla="*/ 251170 h 4040848"/>
              <a:gd name="connsiteX2" fmla="*/ 2168660 w 2731268"/>
              <a:gd name="connsiteY2" fmla="*/ 0 h 4040848"/>
              <a:gd name="connsiteX3" fmla="*/ 2679689 w 2731268"/>
              <a:gd name="connsiteY3" fmla="*/ 2951638 h 4040848"/>
              <a:gd name="connsiteX4" fmla="*/ 2366944 w 2731268"/>
              <a:gd name="connsiteY4" fmla="*/ 2910426 h 4040848"/>
              <a:gd name="connsiteX5" fmla="*/ 1236712 w 2731268"/>
              <a:gd name="connsiteY5" fmla="*/ 3327282 h 4040848"/>
              <a:gd name="connsiteX6" fmla="*/ 267645 w 2731268"/>
              <a:gd name="connsiteY6" fmla="*/ 3740171 h 4040848"/>
              <a:gd name="connsiteX7" fmla="*/ 76968 w 2731268"/>
              <a:gd name="connsiteY7" fmla="*/ 3732759 h 4040848"/>
              <a:gd name="connsiteX0" fmla="*/ 76968 w 2723919"/>
              <a:gd name="connsiteY0" fmla="*/ 3732759 h 4040848"/>
              <a:gd name="connsiteX1" fmla="*/ 1569505 w 2723919"/>
              <a:gd name="connsiteY1" fmla="*/ 251170 h 4040848"/>
              <a:gd name="connsiteX2" fmla="*/ 2168660 w 2723919"/>
              <a:gd name="connsiteY2" fmla="*/ 0 h 4040848"/>
              <a:gd name="connsiteX3" fmla="*/ 2679689 w 2723919"/>
              <a:gd name="connsiteY3" fmla="*/ 2951638 h 4040848"/>
              <a:gd name="connsiteX4" fmla="*/ 2366944 w 2723919"/>
              <a:gd name="connsiteY4" fmla="*/ 2910426 h 4040848"/>
              <a:gd name="connsiteX5" fmla="*/ 1236712 w 2723919"/>
              <a:gd name="connsiteY5" fmla="*/ 3327282 h 4040848"/>
              <a:gd name="connsiteX6" fmla="*/ 267645 w 2723919"/>
              <a:gd name="connsiteY6" fmla="*/ 3740171 h 4040848"/>
              <a:gd name="connsiteX7" fmla="*/ 76968 w 2723919"/>
              <a:gd name="connsiteY7" fmla="*/ 3732759 h 4040848"/>
              <a:gd name="connsiteX0" fmla="*/ 76968 w 2738678"/>
              <a:gd name="connsiteY0" fmla="*/ 3732759 h 4040848"/>
              <a:gd name="connsiteX1" fmla="*/ 1569505 w 2738678"/>
              <a:gd name="connsiteY1" fmla="*/ 251170 h 4040848"/>
              <a:gd name="connsiteX2" fmla="*/ 2168660 w 2738678"/>
              <a:gd name="connsiteY2" fmla="*/ 0 h 4040848"/>
              <a:gd name="connsiteX3" fmla="*/ 2698910 w 2738678"/>
              <a:gd name="connsiteY3" fmla="*/ 3056012 h 4040848"/>
              <a:gd name="connsiteX4" fmla="*/ 2366944 w 2738678"/>
              <a:gd name="connsiteY4" fmla="*/ 2910426 h 4040848"/>
              <a:gd name="connsiteX5" fmla="*/ 1236712 w 2738678"/>
              <a:gd name="connsiteY5" fmla="*/ 3327282 h 4040848"/>
              <a:gd name="connsiteX6" fmla="*/ 267645 w 2738678"/>
              <a:gd name="connsiteY6" fmla="*/ 3740171 h 4040848"/>
              <a:gd name="connsiteX7" fmla="*/ 76968 w 2738678"/>
              <a:gd name="connsiteY7" fmla="*/ 3732759 h 4040848"/>
              <a:gd name="connsiteX0" fmla="*/ 76454 w 2740843"/>
              <a:gd name="connsiteY0" fmla="*/ 3696505 h 4015390"/>
              <a:gd name="connsiteX1" fmla="*/ 1571670 w 2740843"/>
              <a:gd name="connsiteY1" fmla="*/ 251170 h 4015390"/>
              <a:gd name="connsiteX2" fmla="*/ 2170825 w 2740843"/>
              <a:gd name="connsiteY2" fmla="*/ 0 h 4015390"/>
              <a:gd name="connsiteX3" fmla="*/ 2701075 w 2740843"/>
              <a:gd name="connsiteY3" fmla="*/ 3056012 h 4015390"/>
              <a:gd name="connsiteX4" fmla="*/ 2369109 w 2740843"/>
              <a:gd name="connsiteY4" fmla="*/ 2910426 h 4015390"/>
              <a:gd name="connsiteX5" fmla="*/ 1238877 w 2740843"/>
              <a:gd name="connsiteY5" fmla="*/ 3327282 h 4015390"/>
              <a:gd name="connsiteX6" fmla="*/ 269810 w 2740843"/>
              <a:gd name="connsiteY6" fmla="*/ 3740171 h 4015390"/>
              <a:gd name="connsiteX7" fmla="*/ 76454 w 2740843"/>
              <a:gd name="connsiteY7" fmla="*/ 3696505 h 4015390"/>
              <a:gd name="connsiteX0" fmla="*/ 70018 w 2734407"/>
              <a:gd name="connsiteY0" fmla="*/ 3696505 h 3898443"/>
              <a:gd name="connsiteX1" fmla="*/ 1565234 w 2734407"/>
              <a:gd name="connsiteY1" fmla="*/ 251170 h 3898443"/>
              <a:gd name="connsiteX2" fmla="*/ 2164389 w 2734407"/>
              <a:gd name="connsiteY2" fmla="*/ 0 h 3898443"/>
              <a:gd name="connsiteX3" fmla="*/ 2694639 w 2734407"/>
              <a:gd name="connsiteY3" fmla="*/ 3056012 h 3898443"/>
              <a:gd name="connsiteX4" fmla="*/ 2362673 w 2734407"/>
              <a:gd name="connsiteY4" fmla="*/ 2910426 h 3898443"/>
              <a:gd name="connsiteX5" fmla="*/ 1232441 w 2734407"/>
              <a:gd name="connsiteY5" fmla="*/ 3327282 h 3898443"/>
              <a:gd name="connsiteX6" fmla="*/ 263374 w 2734407"/>
              <a:gd name="connsiteY6" fmla="*/ 3740171 h 3898443"/>
              <a:gd name="connsiteX7" fmla="*/ 70018 w 2734407"/>
              <a:gd name="connsiteY7" fmla="*/ 3696505 h 3898443"/>
              <a:gd name="connsiteX0" fmla="*/ 70018 w 2694639"/>
              <a:gd name="connsiteY0" fmla="*/ 3696505 h 3898443"/>
              <a:gd name="connsiteX1" fmla="*/ 1565234 w 2694639"/>
              <a:gd name="connsiteY1" fmla="*/ 251170 h 3898443"/>
              <a:gd name="connsiteX2" fmla="*/ 2164389 w 2694639"/>
              <a:gd name="connsiteY2" fmla="*/ 0 h 3898443"/>
              <a:gd name="connsiteX3" fmla="*/ 2694639 w 2694639"/>
              <a:gd name="connsiteY3" fmla="*/ 3056012 h 3898443"/>
              <a:gd name="connsiteX4" fmla="*/ 2362673 w 2694639"/>
              <a:gd name="connsiteY4" fmla="*/ 2910426 h 3898443"/>
              <a:gd name="connsiteX5" fmla="*/ 1232441 w 2694639"/>
              <a:gd name="connsiteY5" fmla="*/ 3327282 h 3898443"/>
              <a:gd name="connsiteX6" fmla="*/ 263374 w 2694639"/>
              <a:gd name="connsiteY6" fmla="*/ 3740171 h 3898443"/>
              <a:gd name="connsiteX7" fmla="*/ 70018 w 2694639"/>
              <a:gd name="connsiteY7" fmla="*/ 3696505 h 3898443"/>
              <a:gd name="connsiteX0" fmla="*/ 70018 w 2682717"/>
              <a:gd name="connsiteY0" fmla="*/ 3696505 h 3898443"/>
              <a:gd name="connsiteX1" fmla="*/ 1565234 w 2682717"/>
              <a:gd name="connsiteY1" fmla="*/ 251170 h 3898443"/>
              <a:gd name="connsiteX2" fmla="*/ 2164389 w 2682717"/>
              <a:gd name="connsiteY2" fmla="*/ 0 h 3898443"/>
              <a:gd name="connsiteX3" fmla="*/ 2682717 w 2682717"/>
              <a:gd name="connsiteY3" fmla="*/ 2998512 h 3898443"/>
              <a:gd name="connsiteX4" fmla="*/ 2362673 w 2682717"/>
              <a:gd name="connsiteY4" fmla="*/ 2910426 h 3898443"/>
              <a:gd name="connsiteX5" fmla="*/ 1232441 w 2682717"/>
              <a:gd name="connsiteY5" fmla="*/ 3327282 h 3898443"/>
              <a:gd name="connsiteX6" fmla="*/ 263374 w 2682717"/>
              <a:gd name="connsiteY6" fmla="*/ 3740171 h 3898443"/>
              <a:gd name="connsiteX7" fmla="*/ 70018 w 2682717"/>
              <a:gd name="connsiteY7" fmla="*/ 3696505 h 3898443"/>
              <a:gd name="connsiteX0" fmla="*/ 70018 w 2664229"/>
              <a:gd name="connsiteY0" fmla="*/ 3696505 h 3898443"/>
              <a:gd name="connsiteX1" fmla="*/ 1565234 w 2664229"/>
              <a:gd name="connsiteY1" fmla="*/ 251170 h 3898443"/>
              <a:gd name="connsiteX2" fmla="*/ 2164389 w 2664229"/>
              <a:gd name="connsiteY2" fmla="*/ 0 h 3898443"/>
              <a:gd name="connsiteX3" fmla="*/ 2664229 w 2664229"/>
              <a:gd name="connsiteY3" fmla="*/ 2956024 h 3898443"/>
              <a:gd name="connsiteX4" fmla="*/ 2362673 w 2664229"/>
              <a:gd name="connsiteY4" fmla="*/ 2910426 h 3898443"/>
              <a:gd name="connsiteX5" fmla="*/ 1232441 w 2664229"/>
              <a:gd name="connsiteY5" fmla="*/ 3327282 h 3898443"/>
              <a:gd name="connsiteX6" fmla="*/ 263374 w 2664229"/>
              <a:gd name="connsiteY6" fmla="*/ 3740171 h 3898443"/>
              <a:gd name="connsiteX7" fmla="*/ 70018 w 2664229"/>
              <a:gd name="connsiteY7" fmla="*/ 3696505 h 3898443"/>
              <a:gd name="connsiteX0" fmla="*/ 70018 w 2581043"/>
              <a:gd name="connsiteY0" fmla="*/ 3696505 h 3898443"/>
              <a:gd name="connsiteX1" fmla="*/ 1565234 w 2581043"/>
              <a:gd name="connsiteY1" fmla="*/ 251170 h 3898443"/>
              <a:gd name="connsiteX2" fmla="*/ 2164389 w 2581043"/>
              <a:gd name="connsiteY2" fmla="*/ 0 h 3898443"/>
              <a:gd name="connsiteX3" fmla="*/ 2553095 w 2581043"/>
              <a:gd name="connsiteY3" fmla="*/ 3061794 h 3898443"/>
              <a:gd name="connsiteX4" fmla="*/ 2362673 w 2581043"/>
              <a:gd name="connsiteY4" fmla="*/ 2910426 h 3898443"/>
              <a:gd name="connsiteX5" fmla="*/ 1232441 w 2581043"/>
              <a:gd name="connsiteY5" fmla="*/ 3327282 h 3898443"/>
              <a:gd name="connsiteX6" fmla="*/ 263374 w 2581043"/>
              <a:gd name="connsiteY6" fmla="*/ 3740171 h 3898443"/>
              <a:gd name="connsiteX7" fmla="*/ 70018 w 2581043"/>
              <a:gd name="connsiteY7" fmla="*/ 3696505 h 3898443"/>
              <a:gd name="connsiteX0" fmla="*/ 70018 w 2755193"/>
              <a:gd name="connsiteY0" fmla="*/ 3696505 h 3898443"/>
              <a:gd name="connsiteX1" fmla="*/ 1565234 w 2755193"/>
              <a:gd name="connsiteY1" fmla="*/ 251170 h 3898443"/>
              <a:gd name="connsiteX2" fmla="*/ 2164389 w 2755193"/>
              <a:gd name="connsiteY2" fmla="*/ 0 h 3898443"/>
              <a:gd name="connsiteX3" fmla="*/ 2755193 w 2755193"/>
              <a:gd name="connsiteY3" fmla="*/ 3044690 h 3898443"/>
              <a:gd name="connsiteX4" fmla="*/ 2362673 w 2755193"/>
              <a:gd name="connsiteY4" fmla="*/ 2910426 h 3898443"/>
              <a:gd name="connsiteX5" fmla="*/ 1232441 w 2755193"/>
              <a:gd name="connsiteY5" fmla="*/ 3327282 h 3898443"/>
              <a:gd name="connsiteX6" fmla="*/ 263374 w 2755193"/>
              <a:gd name="connsiteY6" fmla="*/ 3740171 h 3898443"/>
              <a:gd name="connsiteX7" fmla="*/ 70018 w 2755193"/>
              <a:gd name="connsiteY7" fmla="*/ 3696505 h 3898443"/>
              <a:gd name="connsiteX0" fmla="*/ 70018 w 2694637"/>
              <a:gd name="connsiteY0" fmla="*/ 3696505 h 3898443"/>
              <a:gd name="connsiteX1" fmla="*/ 1565234 w 2694637"/>
              <a:gd name="connsiteY1" fmla="*/ 251170 h 3898443"/>
              <a:gd name="connsiteX2" fmla="*/ 2164389 w 2694637"/>
              <a:gd name="connsiteY2" fmla="*/ 0 h 3898443"/>
              <a:gd name="connsiteX3" fmla="*/ 2694637 w 2694637"/>
              <a:gd name="connsiteY3" fmla="*/ 3056011 h 3898443"/>
              <a:gd name="connsiteX4" fmla="*/ 2362673 w 2694637"/>
              <a:gd name="connsiteY4" fmla="*/ 2910426 h 3898443"/>
              <a:gd name="connsiteX5" fmla="*/ 1232441 w 2694637"/>
              <a:gd name="connsiteY5" fmla="*/ 3327282 h 3898443"/>
              <a:gd name="connsiteX6" fmla="*/ 263374 w 2694637"/>
              <a:gd name="connsiteY6" fmla="*/ 3740171 h 3898443"/>
              <a:gd name="connsiteX7" fmla="*/ 70018 w 2694637"/>
              <a:gd name="connsiteY7" fmla="*/ 3696505 h 3898443"/>
              <a:gd name="connsiteX0" fmla="*/ 70018 w 2602551"/>
              <a:gd name="connsiteY0" fmla="*/ 3696505 h 3898443"/>
              <a:gd name="connsiteX1" fmla="*/ 1565234 w 2602551"/>
              <a:gd name="connsiteY1" fmla="*/ 251170 h 3898443"/>
              <a:gd name="connsiteX2" fmla="*/ 2164389 w 2602551"/>
              <a:gd name="connsiteY2" fmla="*/ 0 h 3898443"/>
              <a:gd name="connsiteX3" fmla="*/ 2602465 w 2602551"/>
              <a:gd name="connsiteY3" fmla="*/ 3054864 h 3898443"/>
              <a:gd name="connsiteX4" fmla="*/ 2362673 w 2602551"/>
              <a:gd name="connsiteY4" fmla="*/ 2910426 h 3898443"/>
              <a:gd name="connsiteX5" fmla="*/ 1232441 w 2602551"/>
              <a:gd name="connsiteY5" fmla="*/ 3327282 h 3898443"/>
              <a:gd name="connsiteX6" fmla="*/ 263374 w 2602551"/>
              <a:gd name="connsiteY6" fmla="*/ 3740171 h 3898443"/>
              <a:gd name="connsiteX7" fmla="*/ 70018 w 2602551"/>
              <a:gd name="connsiteY7" fmla="*/ 3696505 h 3898443"/>
              <a:gd name="connsiteX0" fmla="*/ 70018 w 2669980"/>
              <a:gd name="connsiteY0" fmla="*/ 3696505 h 3898443"/>
              <a:gd name="connsiteX1" fmla="*/ 1565234 w 2669980"/>
              <a:gd name="connsiteY1" fmla="*/ 251170 h 3898443"/>
              <a:gd name="connsiteX2" fmla="*/ 2164389 w 2669980"/>
              <a:gd name="connsiteY2" fmla="*/ 0 h 3898443"/>
              <a:gd name="connsiteX3" fmla="*/ 2602465 w 2669980"/>
              <a:gd name="connsiteY3" fmla="*/ 3054864 h 3898443"/>
              <a:gd name="connsiteX4" fmla="*/ 2362673 w 2669980"/>
              <a:gd name="connsiteY4" fmla="*/ 2910426 h 3898443"/>
              <a:gd name="connsiteX5" fmla="*/ 1232441 w 2669980"/>
              <a:gd name="connsiteY5" fmla="*/ 3327282 h 3898443"/>
              <a:gd name="connsiteX6" fmla="*/ 263374 w 2669980"/>
              <a:gd name="connsiteY6" fmla="*/ 3740171 h 3898443"/>
              <a:gd name="connsiteX7" fmla="*/ 70018 w 2669980"/>
              <a:gd name="connsiteY7" fmla="*/ 3696505 h 3898443"/>
              <a:gd name="connsiteX0" fmla="*/ 70018 w 2602465"/>
              <a:gd name="connsiteY0" fmla="*/ 3696505 h 3898443"/>
              <a:gd name="connsiteX1" fmla="*/ 1565234 w 2602465"/>
              <a:gd name="connsiteY1" fmla="*/ 251170 h 3898443"/>
              <a:gd name="connsiteX2" fmla="*/ 2164389 w 2602465"/>
              <a:gd name="connsiteY2" fmla="*/ 0 h 3898443"/>
              <a:gd name="connsiteX3" fmla="*/ 2602465 w 2602465"/>
              <a:gd name="connsiteY3" fmla="*/ 3054864 h 3898443"/>
              <a:gd name="connsiteX4" fmla="*/ 2362673 w 2602465"/>
              <a:gd name="connsiteY4" fmla="*/ 2910426 h 3898443"/>
              <a:gd name="connsiteX5" fmla="*/ 1232441 w 2602465"/>
              <a:gd name="connsiteY5" fmla="*/ 3327282 h 3898443"/>
              <a:gd name="connsiteX6" fmla="*/ 263374 w 2602465"/>
              <a:gd name="connsiteY6" fmla="*/ 3740171 h 3898443"/>
              <a:gd name="connsiteX7" fmla="*/ 70018 w 2602465"/>
              <a:gd name="connsiteY7" fmla="*/ 3696505 h 3898443"/>
              <a:gd name="connsiteX0" fmla="*/ 70018 w 2647212"/>
              <a:gd name="connsiteY0" fmla="*/ 3696505 h 3898443"/>
              <a:gd name="connsiteX1" fmla="*/ 1565234 w 2647212"/>
              <a:gd name="connsiteY1" fmla="*/ 251170 h 3898443"/>
              <a:gd name="connsiteX2" fmla="*/ 2164389 w 2647212"/>
              <a:gd name="connsiteY2" fmla="*/ 0 h 3898443"/>
              <a:gd name="connsiteX3" fmla="*/ 2647212 w 2647212"/>
              <a:gd name="connsiteY3" fmla="*/ 3037310 h 3898443"/>
              <a:gd name="connsiteX4" fmla="*/ 2362673 w 2647212"/>
              <a:gd name="connsiteY4" fmla="*/ 2910426 h 3898443"/>
              <a:gd name="connsiteX5" fmla="*/ 1232441 w 2647212"/>
              <a:gd name="connsiteY5" fmla="*/ 3327282 h 3898443"/>
              <a:gd name="connsiteX6" fmla="*/ 263374 w 2647212"/>
              <a:gd name="connsiteY6" fmla="*/ 3740171 h 3898443"/>
              <a:gd name="connsiteX7" fmla="*/ 70018 w 2647212"/>
              <a:gd name="connsiteY7" fmla="*/ 3696505 h 3898443"/>
              <a:gd name="connsiteX0" fmla="*/ 70018 w 2779633"/>
              <a:gd name="connsiteY0" fmla="*/ 3696505 h 3898443"/>
              <a:gd name="connsiteX1" fmla="*/ 1565234 w 2779633"/>
              <a:gd name="connsiteY1" fmla="*/ 251170 h 3898443"/>
              <a:gd name="connsiteX2" fmla="*/ 2164389 w 2779633"/>
              <a:gd name="connsiteY2" fmla="*/ 0 h 3898443"/>
              <a:gd name="connsiteX3" fmla="*/ 2647212 w 2779633"/>
              <a:gd name="connsiteY3" fmla="*/ 3037310 h 3898443"/>
              <a:gd name="connsiteX4" fmla="*/ 2362673 w 2779633"/>
              <a:gd name="connsiteY4" fmla="*/ 2910426 h 3898443"/>
              <a:gd name="connsiteX5" fmla="*/ 1232441 w 2779633"/>
              <a:gd name="connsiteY5" fmla="*/ 3327282 h 3898443"/>
              <a:gd name="connsiteX6" fmla="*/ 263374 w 2779633"/>
              <a:gd name="connsiteY6" fmla="*/ 3740171 h 3898443"/>
              <a:gd name="connsiteX7" fmla="*/ 70018 w 2779633"/>
              <a:gd name="connsiteY7" fmla="*/ 3696505 h 3898443"/>
              <a:gd name="connsiteX0" fmla="*/ 70018 w 2647212"/>
              <a:gd name="connsiteY0" fmla="*/ 3696505 h 3898443"/>
              <a:gd name="connsiteX1" fmla="*/ 1565234 w 2647212"/>
              <a:gd name="connsiteY1" fmla="*/ 251170 h 3898443"/>
              <a:gd name="connsiteX2" fmla="*/ 2164389 w 2647212"/>
              <a:gd name="connsiteY2" fmla="*/ 0 h 3898443"/>
              <a:gd name="connsiteX3" fmla="*/ 2647212 w 2647212"/>
              <a:gd name="connsiteY3" fmla="*/ 3037310 h 3898443"/>
              <a:gd name="connsiteX4" fmla="*/ 2362673 w 2647212"/>
              <a:gd name="connsiteY4" fmla="*/ 2910426 h 3898443"/>
              <a:gd name="connsiteX5" fmla="*/ 1232441 w 2647212"/>
              <a:gd name="connsiteY5" fmla="*/ 3327282 h 3898443"/>
              <a:gd name="connsiteX6" fmla="*/ 263374 w 2647212"/>
              <a:gd name="connsiteY6" fmla="*/ 3740171 h 3898443"/>
              <a:gd name="connsiteX7" fmla="*/ 70018 w 2647212"/>
              <a:gd name="connsiteY7" fmla="*/ 3696505 h 3898443"/>
              <a:gd name="connsiteX0" fmla="*/ 70018 w 2362673"/>
              <a:gd name="connsiteY0" fmla="*/ 3696505 h 3898443"/>
              <a:gd name="connsiteX1" fmla="*/ 1565234 w 2362673"/>
              <a:gd name="connsiteY1" fmla="*/ 251170 h 3898443"/>
              <a:gd name="connsiteX2" fmla="*/ 2164389 w 2362673"/>
              <a:gd name="connsiteY2" fmla="*/ 0 h 3898443"/>
              <a:gd name="connsiteX3" fmla="*/ 2362673 w 2362673"/>
              <a:gd name="connsiteY3" fmla="*/ 2910426 h 3898443"/>
              <a:gd name="connsiteX4" fmla="*/ 1232441 w 2362673"/>
              <a:gd name="connsiteY4" fmla="*/ 3327282 h 3898443"/>
              <a:gd name="connsiteX5" fmla="*/ 263374 w 2362673"/>
              <a:gd name="connsiteY5" fmla="*/ 3740171 h 3898443"/>
              <a:gd name="connsiteX6" fmla="*/ 70018 w 2362673"/>
              <a:gd name="connsiteY6" fmla="*/ 3696505 h 3898443"/>
              <a:gd name="connsiteX0" fmla="*/ 70018 w 2488407"/>
              <a:gd name="connsiteY0" fmla="*/ 3696505 h 3898443"/>
              <a:gd name="connsiteX1" fmla="*/ 1565234 w 2488407"/>
              <a:gd name="connsiteY1" fmla="*/ 251170 h 3898443"/>
              <a:gd name="connsiteX2" fmla="*/ 2164389 w 2488407"/>
              <a:gd name="connsiteY2" fmla="*/ 0 h 3898443"/>
              <a:gd name="connsiteX3" fmla="*/ 2488407 w 2488407"/>
              <a:gd name="connsiteY3" fmla="*/ 2898408 h 3898443"/>
              <a:gd name="connsiteX4" fmla="*/ 1232441 w 2488407"/>
              <a:gd name="connsiteY4" fmla="*/ 3327282 h 3898443"/>
              <a:gd name="connsiteX5" fmla="*/ 263374 w 2488407"/>
              <a:gd name="connsiteY5" fmla="*/ 3740171 h 3898443"/>
              <a:gd name="connsiteX6" fmla="*/ 70018 w 2488407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1232441 w 2580581"/>
              <a:gd name="connsiteY4" fmla="*/ 3327282 h 3898443"/>
              <a:gd name="connsiteX5" fmla="*/ 263374 w 2580581"/>
              <a:gd name="connsiteY5" fmla="*/ 3740171 h 3898443"/>
              <a:gd name="connsiteX6" fmla="*/ 70018 w 2580581"/>
              <a:gd name="connsiteY6" fmla="*/ 3696505 h 3898443"/>
              <a:gd name="connsiteX0" fmla="*/ 70018 w 2594374"/>
              <a:gd name="connsiteY0" fmla="*/ 3696505 h 3898443"/>
              <a:gd name="connsiteX1" fmla="*/ 1565234 w 2594374"/>
              <a:gd name="connsiteY1" fmla="*/ 251170 h 3898443"/>
              <a:gd name="connsiteX2" fmla="*/ 2164389 w 2594374"/>
              <a:gd name="connsiteY2" fmla="*/ 0 h 3898443"/>
              <a:gd name="connsiteX3" fmla="*/ 2580581 w 2594374"/>
              <a:gd name="connsiteY3" fmla="*/ 2899554 h 3898443"/>
              <a:gd name="connsiteX4" fmla="*/ 2594374 w 2594374"/>
              <a:gd name="connsiteY4" fmla="*/ 2890362 h 3898443"/>
              <a:gd name="connsiteX5" fmla="*/ 1232441 w 2594374"/>
              <a:gd name="connsiteY5" fmla="*/ 3327282 h 3898443"/>
              <a:gd name="connsiteX6" fmla="*/ 263374 w 2594374"/>
              <a:gd name="connsiteY6" fmla="*/ 3740171 h 3898443"/>
              <a:gd name="connsiteX7" fmla="*/ 70018 w 2594374"/>
              <a:gd name="connsiteY7" fmla="*/ 3696505 h 3898443"/>
              <a:gd name="connsiteX0" fmla="*/ 70018 w 2580581"/>
              <a:gd name="connsiteY0" fmla="*/ 3696505 h 3898443"/>
              <a:gd name="connsiteX1" fmla="*/ 1565234 w 2580581"/>
              <a:gd name="connsiteY1" fmla="*/ 251170 h 3898443"/>
              <a:gd name="connsiteX2" fmla="*/ 2164389 w 2580581"/>
              <a:gd name="connsiteY2" fmla="*/ 0 h 3898443"/>
              <a:gd name="connsiteX3" fmla="*/ 2580581 w 2580581"/>
              <a:gd name="connsiteY3" fmla="*/ 2899554 h 3898443"/>
              <a:gd name="connsiteX4" fmla="*/ 2454775 w 2580581"/>
              <a:gd name="connsiteY4" fmla="*/ 2870515 h 3898443"/>
              <a:gd name="connsiteX5" fmla="*/ 1232441 w 2580581"/>
              <a:gd name="connsiteY5" fmla="*/ 3327282 h 3898443"/>
              <a:gd name="connsiteX6" fmla="*/ 263374 w 2580581"/>
              <a:gd name="connsiteY6" fmla="*/ 3740171 h 3898443"/>
              <a:gd name="connsiteX7" fmla="*/ 70018 w 2580581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54775 w 2685412"/>
              <a:gd name="connsiteY4" fmla="*/ 2870515 h 3898443"/>
              <a:gd name="connsiteX5" fmla="*/ 1232441 w 2685412"/>
              <a:gd name="connsiteY5" fmla="*/ 3327282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68640 w 2685412"/>
              <a:gd name="connsiteY4" fmla="*/ 2902381 h 3898443"/>
              <a:gd name="connsiteX5" fmla="*/ 1232441 w 2685412"/>
              <a:gd name="connsiteY5" fmla="*/ 3327282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70018 w 2685412"/>
              <a:gd name="connsiteY0" fmla="*/ 3696505 h 3898443"/>
              <a:gd name="connsiteX1" fmla="*/ 1565234 w 2685412"/>
              <a:gd name="connsiteY1" fmla="*/ 251170 h 3898443"/>
              <a:gd name="connsiteX2" fmla="*/ 2164389 w 2685412"/>
              <a:gd name="connsiteY2" fmla="*/ 0 h 3898443"/>
              <a:gd name="connsiteX3" fmla="*/ 2685412 w 2685412"/>
              <a:gd name="connsiteY3" fmla="*/ 3020085 h 3898443"/>
              <a:gd name="connsiteX4" fmla="*/ 2468640 w 2685412"/>
              <a:gd name="connsiteY4" fmla="*/ 2902381 h 3898443"/>
              <a:gd name="connsiteX5" fmla="*/ 1244362 w 2685412"/>
              <a:gd name="connsiteY5" fmla="*/ 3384781 h 3898443"/>
              <a:gd name="connsiteX6" fmla="*/ 263374 w 2685412"/>
              <a:gd name="connsiteY6" fmla="*/ 3740171 h 3898443"/>
              <a:gd name="connsiteX7" fmla="*/ 70018 w 2685412"/>
              <a:gd name="connsiteY7" fmla="*/ 3696505 h 3898443"/>
              <a:gd name="connsiteX0" fmla="*/ 68936 w 2684330"/>
              <a:gd name="connsiteY0" fmla="*/ 3696505 h 3890059"/>
              <a:gd name="connsiteX1" fmla="*/ 1564152 w 2684330"/>
              <a:gd name="connsiteY1" fmla="*/ 251170 h 3890059"/>
              <a:gd name="connsiteX2" fmla="*/ 2163307 w 2684330"/>
              <a:gd name="connsiteY2" fmla="*/ 0 h 3890059"/>
              <a:gd name="connsiteX3" fmla="*/ 2684330 w 2684330"/>
              <a:gd name="connsiteY3" fmla="*/ 3020085 h 3890059"/>
              <a:gd name="connsiteX4" fmla="*/ 2467558 w 2684330"/>
              <a:gd name="connsiteY4" fmla="*/ 2902381 h 3890059"/>
              <a:gd name="connsiteX5" fmla="*/ 1243280 w 2684330"/>
              <a:gd name="connsiteY5" fmla="*/ 3384781 h 3890059"/>
              <a:gd name="connsiteX6" fmla="*/ 1050376 w 2684330"/>
              <a:gd name="connsiteY6" fmla="*/ 3452374 h 3890059"/>
              <a:gd name="connsiteX7" fmla="*/ 262292 w 2684330"/>
              <a:gd name="connsiteY7" fmla="*/ 3740171 h 3890059"/>
              <a:gd name="connsiteX8" fmla="*/ 68936 w 2684330"/>
              <a:gd name="connsiteY8" fmla="*/ 3696505 h 3890059"/>
              <a:gd name="connsiteX0" fmla="*/ 68936 w 2684330"/>
              <a:gd name="connsiteY0" fmla="*/ 3696505 h 3890059"/>
              <a:gd name="connsiteX1" fmla="*/ 1564152 w 2684330"/>
              <a:gd name="connsiteY1" fmla="*/ 251170 h 3890059"/>
              <a:gd name="connsiteX2" fmla="*/ 1753374 w 2684330"/>
              <a:gd name="connsiteY2" fmla="*/ 159863 h 3890059"/>
              <a:gd name="connsiteX3" fmla="*/ 2163307 w 2684330"/>
              <a:gd name="connsiteY3" fmla="*/ 0 h 3890059"/>
              <a:gd name="connsiteX4" fmla="*/ 2684330 w 2684330"/>
              <a:gd name="connsiteY4" fmla="*/ 3020085 h 3890059"/>
              <a:gd name="connsiteX5" fmla="*/ 2467558 w 2684330"/>
              <a:gd name="connsiteY5" fmla="*/ 2902381 h 3890059"/>
              <a:gd name="connsiteX6" fmla="*/ 1243280 w 2684330"/>
              <a:gd name="connsiteY6" fmla="*/ 3384781 h 3890059"/>
              <a:gd name="connsiteX7" fmla="*/ 1050376 w 2684330"/>
              <a:gd name="connsiteY7" fmla="*/ 3452374 h 3890059"/>
              <a:gd name="connsiteX8" fmla="*/ 262292 w 2684330"/>
              <a:gd name="connsiteY8" fmla="*/ 3740171 h 3890059"/>
              <a:gd name="connsiteX9" fmla="*/ 68936 w 2684330"/>
              <a:gd name="connsiteY9" fmla="*/ 3696505 h 389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4330" h="3890059">
                <a:moveTo>
                  <a:pt x="68936" y="3696505"/>
                </a:moveTo>
                <a:lnTo>
                  <a:pt x="1564152" y="251170"/>
                </a:lnTo>
                <a:cubicBezTo>
                  <a:pt x="1645229" y="213628"/>
                  <a:pt x="1672297" y="197405"/>
                  <a:pt x="1753374" y="159863"/>
                </a:cubicBezTo>
                <a:lnTo>
                  <a:pt x="2163307" y="0"/>
                </a:lnTo>
                <a:lnTo>
                  <a:pt x="2684330" y="3020085"/>
                </a:lnTo>
                <a:lnTo>
                  <a:pt x="2467558" y="2902381"/>
                </a:lnTo>
                <a:lnTo>
                  <a:pt x="1243280" y="3384781"/>
                </a:lnTo>
                <a:cubicBezTo>
                  <a:pt x="997050" y="3483153"/>
                  <a:pt x="1213874" y="3393142"/>
                  <a:pt x="1050376" y="3452374"/>
                </a:cubicBezTo>
                <a:cubicBezTo>
                  <a:pt x="886878" y="3511606"/>
                  <a:pt x="425865" y="3699483"/>
                  <a:pt x="262292" y="3740171"/>
                </a:cubicBezTo>
                <a:cubicBezTo>
                  <a:pt x="98719" y="3780860"/>
                  <a:pt x="-110589" y="4081022"/>
                  <a:pt x="68936" y="369650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18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F1E49375-639C-4D6F-8ABC-117475799BFA}"/>
              </a:ext>
            </a:extLst>
          </p:cNvPr>
          <p:cNvSpPr/>
          <p:nvPr/>
        </p:nvSpPr>
        <p:spPr>
          <a:xfrm>
            <a:off x="6388070" y="2040874"/>
            <a:ext cx="4838217" cy="2776251"/>
          </a:xfrm>
          <a:prstGeom prst="roundRect">
            <a:avLst>
              <a:gd name="adj" fmla="val 96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4DBA617-473E-4AC0-B18F-5AFB31F0F868}"/>
              </a:ext>
            </a:extLst>
          </p:cNvPr>
          <p:cNvGrpSpPr/>
          <p:nvPr/>
        </p:nvGrpSpPr>
        <p:grpSpPr>
          <a:xfrm>
            <a:off x="6653902" y="2301583"/>
            <a:ext cx="4298836" cy="2266424"/>
            <a:chOff x="6647152" y="2082153"/>
            <a:chExt cx="4298836" cy="2266424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9AF076D-7A48-4756-AB1A-C9F1B538B50A}"/>
                </a:ext>
              </a:extLst>
            </p:cNvPr>
            <p:cNvSpPr/>
            <p:nvPr/>
          </p:nvSpPr>
          <p:spPr>
            <a:xfrm>
              <a:off x="6647152" y="2112438"/>
              <a:ext cx="4298836" cy="2236139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EFF51BDC-BA9D-4A46-B3A9-5EB901DB9603}"/>
                </a:ext>
              </a:extLst>
            </p:cNvPr>
            <p:cNvGrpSpPr/>
            <p:nvPr/>
          </p:nvGrpSpPr>
          <p:grpSpPr>
            <a:xfrm>
              <a:off x="6647152" y="2082153"/>
              <a:ext cx="4298836" cy="2266424"/>
              <a:chOff x="6647152" y="2082153"/>
              <a:chExt cx="4298836" cy="2266424"/>
            </a:xfrm>
          </p:grpSpPr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B1ADBE88-3030-4FD5-A42A-F60CB69B5C76}"/>
                  </a:ext>
                </a:extLst>
              </p:cNvPr>
              <p:cNvSpPr/>
              <p:nvPr/>
            </p:nvSpPr>
            <p:spPr>
              <a:xfrm>
                <a:off x="6647152" y="2082153"/>
                <a:ext cx="4298836" cy="2266424"/>
              </a:xfrm>
              <a:prstGeom prst="roundRect">
                <a:avLst>
                  <a:gd name="adj" fmla="val 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C2FA21F-8E27-4734-B567-BB9DA78DF5F9}"/>
                  </a:ext>
                </a:extLst>
              </p:cNvPr>
              <p:cNvSpPr txBox="1"/>
              <p:nvPr/>
            </p:nvSpPr>
            <p:spPr>
              <a:xfrm>
                <a:off x="6692839" y="2200833"/>
                <a:ext cx="42531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축하합니다</a:t>
                </a:r>
                <a:r>
                  <a:rPr lang="en-US" altLang="ko-KR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. </a:t>
                </a:r>
                <a:r>
                  <a:rPr lang="ko-KR" altLang="en-US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고득점</a:t>
                </a:r>
                <a:r>
                  <a:rPr lang="en-US" altLang="ko-KR" sz="25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!</a:t>
                </a:r>
                <a:endParaRPr lang="ko-KR" altLang="en-US" sz="25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3CCF0C7-0E93-4E8E-B33B-0578FBA6FED6}"/>
                  </a:ext>
                </a:extLst>
              </p:cNvPr>
              <p:cNvSpPr txBox="1"/>
              <p:nvPr/>
            </p:nvSpPr>
            <p:spPr>
              <a:xfrm>
                <a:off x="6692839" y="2639516"/>
                <a:ext cx="4253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시간 </a:t>
                </a:r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: 201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초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8AAF4A-D1D2-4AEA-B1DA-9A81EB6E5E5E}"/>
                  </a:ext>
                </a:extLst>
              </p:cNvPr>
              <p:cNvSpPr txBox="1"/>
              <p:nvPr/>
            </p:nvSpPr>
            <p:spPr>
              <a:xfrm>
                <a:off x="6692839" y="3107382"/>
                <a:ext cx="4253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위                   </a:t>
                </a:r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198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초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4BEFCFF-F866-41A9-B31A-DFE05C8814CB}"/>
                  </a:ext>
                </a:extLst>
              </p:cNvPr>
              <p:cNvSpPr txBox="1"/>
              <p:nvPr/>
            </p:nvSpPr>
            <p:spPr>
              <a:xfrm>
                <a:off x="6692839" y="3466405"/>
                <a:ext cx="4253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위                   </a:t>
                </a:r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201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초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D939C25-9A82-47D6-B12C-1CBA17523E2E}"/>
                  </a:ext>
                </a:extLst>
              </p:cNvPr>
              <p:cNvSpPr txBox="1"/>
              <p:nvPr/>
            </p:nvSpPr>
            <p:spPr>
              <a:xfrm>
                <a:off x="6692839" y="3802010"/>
                <a:ext cx="4253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3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위                   </a:t>
                </a:r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205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초</a:t>
                </a:r>
              </a:p>
            </p:txBody>
          </p:sp>
        </p:grpSp>
      </p:grpSp>
      <p:pic>
        <p:nvPicPr>
          <p:cNvPr id="163" name="그림 162">
            <a:extLst>
              <a:ext uri="{FF2B5EF4-FFF2-40B4-BE49-F238E27FC236}">
                <a16:creationId xmlns:a16="http://schemas.microsoft.com/office/drawing/2014/main" id="{93449CD9-3045-45C0-A673-5376DDF789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349" y="1467622"/>
            <a:ext cx="821908" cy="387546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EA0925F4-F357-49B1-950A-27FD040A3A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9588" y="1543907"/>
            <a:ext cx="159166" cy="242154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1DE5E0FF-73D0-4422-881A-4E40DCF705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7675" y="1538827"/>
            <a:ext cx="153624" cy="242154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2F696BE8-47BD-4043-A2F7-A4BBC2AC0C94}"/>
              </a:ext>
            </a:extLst>
          </p:cNvPr>
          <p:cNvGrpSpPr/>
          <p:nvPr/>
        </p:nvGrpSpPr>
        <p:grpSpPr>
          <a:xfrm>
            <a:off x="6653901" y="2297042"/>
            <a:ext cx="4298836" cy="2266424"/>
            <a:chOff x="6647151" y="5021487"/>
            <a:chExt cx="4298836" cy="2266424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760AB597-2501-47B6-9045-B1832FF2950D}"/>
                </a:ext>
              </a:extLst>
            </p:cNvPr>
            <p:cNvSpPr/>
            <p:nvPr/>
          </p:nvSpPr>
          <p:spPr>
            <a:xfrm>
              <a:off x="6647151" y="5051772"/>
              <a:ext cx="4298836" cy="2236139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BD0B3EB-AB04-429F-8F31-A787186F688C}"/>
                </a:ext>
              </a:extLst>
            </p:cNvPr>
            <p:cNvGrpSpPr/>
            <p:nvPr/>
          </p:nvGrpSpPr>
          <p:grpSpPr>
            <a:xfrm>
              <a:off x="6647151" y="5021487"/>
              <a:ext cx="4298836" cy="2266424"/>
              <a:chOff x="6647151" y="5021487"/>
              <a:chExt cx="4298836" cy="2266424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7D74277-4BB4-4097-9D92-BEAE4E9B1095}"/>
                  </a:ext>
                </a:extLst>
              </p:cNvPr>
              <p:cNvSpPr txBox="1"/>
              <p:nvPr/>
            </p:nvSpPr>
            <p:spPr>
              <a:xfrm>
                <a:off x="6692838" y="5140167"/>
                <a:ext cx="425314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패     배 </a:t>
                </a:r>
                <a:r>
                  <a:rPr lang="en-US" altLang="ko-KR" sz="26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!</a:t>
                </a:r>
                <a:endParaRPr lang="ko-KR" altLang="en-US" sz="26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EA06F74-7FD3-4852-A787-69173ADA9043}"/>
                  </a:ext>
                </a:extLst>
              </p:cNvPr>
              <p:cNvSpPr txBox="1"/>
              <p:nvPr/>
            </p:nvSpPr>
            <p:spPr>
              <a:xfrm>
                <a:off x="6692838" y="5894301"/>
                <a:ext cx="4253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위                   </a:t>
                </a:r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198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초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284ADA2-5B1F-4CAD-B239-7D08B62FE72F}"/>
                  </a:ext>
                </a:extLst>
              </p:cNvPr>
              <p:cNvSpPr txBox="1"/>
              <p:nvPr/>
            </p:nvSpPr>
            <p:spPr>
              <a:xfrm>
                <a:off x="6692838" y="6253324"/>
                <a:ext cx="4253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위                   </a:t>
                </a:r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200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초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4C5F549-6436-466B-91BE-F98D43A7046C}"/>
                  </a:ext>
                </a:extLst>
              </p:cNvPr>
              <p:cNvSpPr txBox="1"/>
              <p:nvPr/>
            </p:nvSpPr>
            <p:spPr>
              <a:xfrm>
                <a:off x="6692838" y="6588929"/>
                <a:ext cx="4253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3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위                   </a:t>
                </a:r>
                <a:r>
                  <a:rPr lang="en-US" altLang="ko-KR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201</a:t>
                </a:r>
                <a:r>
                  <a:rPr lang="ko-KR" altLang="en-US" sz="20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초</a:t>
                </a:r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34AF0FB7-22FF-4F2A-A916-55406981B348}"/>
                  </a:ext>
                </a:extLst>
              </p:cNvPr>
              <p:cNvSpPr/>
              <p:nvPr/>
            </p:nvSpPr>
            <p:spPr>
              <a:xfrm>
                <a:off x="6647151" y="5021487"/>
                <a:ext cx="4298836" cy="2266424"/>
              </a:xfrm>
              <a:prstGeom prst="roundRect">
                <a:avLst>
                  <a:gd name="adj" fmla="val 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E801E3C6-8419-4006-8950-941EEA0A1627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6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7620C5-A2E5-46E5-AD74-D65F221F9084}"/>
              </a:ext>
            </a:extLst>
          </p:cNvPr>
          <p:cNvSpPr/>
          <p:nvPr/>
        </p:nvSpPr>
        <p:spPr>
          <a:xfrm>
            <a:off x="-1" y="0"/>
            <a:ext cx="1990847" cy="548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 설정</a:t>
            </a:r>
            <a:endParaRPr lang="ko-KR" altLang="en-US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64D6D-2BE3-44BA-80CE-9CBCF59271CC}"/>
              </a:ext>
            </a:extLst>
          </p:cNvPr>
          <p:cNvSpPr txBox="1"/>
          <p:nvPr/>
        </p:nvSpPr>
        <p:spPr>
          <a:xfrm>
            <a:off x="2035608" y="46385"/>
            <a:ext cx="365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설정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C3ED79B-EB86-428D-86AF-AC505296A397}"/>
              </a:ext>
            </a:extLst>
          </p:cNvPr>
          <p:cNvGrpSpPr/>
          <p:nvPr/>
        </p:nvGrpSpPr>
        <p:grpSpPr>
          <a:xfrm>
            <a:off x="901535" y="2221914"/>
            <a:ext cx="4180143" cy="2465355"/>
            <a:chOff x="431968" y="963644"/>
            <a:chExt cx="4180143" cy="2465355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E2F715F-7CA4-4591-83BB-88E1FDA9D3C1}"/>
                </a:ext>
              </a:extLst>
            </p:cNvPr>
            <p:cNvGrpSpPr/>
            <p:nvPr/>
          </p:nvGrpSpPr>
          <p:grpSpPr>
            <a:xfrm>
              <a:off x="431968" y="963644"/>
              <a:ext cx="4180143" cy="2465355"/>
              <a:chOff x="431968" y="963644"/>
              <a:chExt cx="4180143" cy="246535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56F9C1AE-6A29-4AB5-BC47-8F0C0C2FA5D8}"/>
                  </a:ext>
                </a:extLst>
              </p:cNvPr>
              <p:cNvSpPr/>
              <p:nvPr/>
            </p:nvSpPr>
            <p:spPr>
              <a:xfrm>
                <a:off x="655811" y="1192047"/>
                <a:ext cx="3714126" cy="1985727"/>
              </a:xfrm>
              <a:prstGeom prst="rect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43A2C55C-FAA5-409C-A424-9133F8FA73D0}"/>
                  </a:ext>
                </a:extLst>
              </p:cNvPr>
              <p:cNvSpPr/>
              <p:nvPr/>
            </p:nvSpPr>
            <p:spPr>
              <a:xfrm>
                <a:off x="431968" y="963644"/>
                <a:ext cx="4180143" cy="2465355"/>
              </a:xfrm>
              <a:prstGeom prst="roundRect">
                <a:avLst>
                  <a:gd name="adj" fmla="val 9642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FCEF009B-284B-4E72-9793-8F57F3952D36}"/>
                </a:ext>
              </a:extLst>
            </p:cNvPr>
            <p:cNvSpPr/>
            <p:nvPr/>
          </p:nvSpPr>
          <p:spPr>
            <a:xfrm>
              <a:off x="655811" y="1165153"/>
              <a:ext cx="3714126" cy="2012621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C56683A-D976-4445-999C-32AD69F45111}"/>
                </a:ext>
              </a:extLst>
            </p:cNvPr>
            <p:cNvSpPr txBox="1"/>
            <p:nvPr/>
          </p:nvSpPr>
          <p:spPr>
            <a:xfrm>
              <a:off x="695283" y="1270542"/>
              <a:ext cx="3674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</a:t>
              </a:r>
              <a:r>
                <a:rPr lang="ko-KR" altLang="en-US" sz="2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설정  </a:t>
              </a:r>
              <a:r>
                <a:rPr lang="en-US" altLang="ko-KR" sz="2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]</a:t>
              </a:r>
              <a:endPara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464899E-88E9-4DB6-A08A-A9BFAE11B3F8}"/>
                </a:ext>
              </a:extLst>
            </p:cNvPr>
            <p:cNvGrpSpPr/>
            <p:nvPr/>
          </p:nvGrpSpPr>
          <p:grpSpPr>
            <a:xfrm>
              <a:off x="585528" y="1663352"/>
              <a:ext cx="3154332" cy="503147"/>
              <a:chOff x="375624" y="1863866"/>
              <a:chExt cx="3154332" cy="50314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F2F5F8-172E-45AB-8A3F-8CD4C945C2B8}"/>
                  </a:ext>
                </a:extLst>
              </p:cNvPr>
              <p:cNvSpPr txBox="1"/>
              <p:nvPr/>
            </p:nvSpPr>
            <p:spPr>
              <a:xfrm>
                <a:off x="375624" y="1907096"/>
                <a:ext cx="2338648" cy="45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3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가로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1DCC9F-71A9-4361-B556-1B4B2C830BD9}"/>
                  </a:ext>
                </a:extLst>
              </p:cNvPr>
              <p:cNvSpPr txBox="1"/>
              <p:nvPr/>
            </p:nvSpPr>
            <p:spPr>
              <a:xfrm>
                <a:off x="2493608" y="1863866"/>
                <a:ext cx="86130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300" b="1" dirty="0">
                    <a:latin typeface="Consolas" panose="020B0609020204030204" pitchFamily="49" charset="0"/>
                    <a:ea typeface="나눔스퀘어라운드 Bold" panose="020B0600000101010101" pitchFamily="50" charset="-127"/>
                  </a:rPr>
                  <a:t>0</a:t>
                </a:r>
                <a:endParaRPr lang="ko-KR" altLang="en-US" sz="2300" b="1" dirty="0">
                  <a:latin typeface="Consolas" panose="020B0609020204030204" pitchFamily="49" charset="0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43297835-079D-4323-AAF7-1B673D08A72C}"/>
                  </a:ext>
                </a:extLst>
              </p:cNvPr>
              <p:cNvSpPr/>
              <p:nvPr/>
            </p:nvSpPr>
            <p:spPr>
              <a:xfrm>
                <a:off x="3374439" y="1981441"/>
                <a:ext cx="155517" cy="15984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90741885-8DA1-4D7F-B8D7-EBD43EA76935}"/>
                  </a:ext>
                </a:extLst>
              </p:cNvPr>
              <p:cNvSpPr/>
              <p:nvPr/>
            </p:nvSpPr>
            <p:spPr>
              <a:xfrm rot="10800000">
                <a:off x="2312172" y="1981441"/>
                <a:ext cx="155517" cy="15984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8EEB1B86-23E2-4D2B-844B-563F70397431}"/>
                </a:ext>
              </a:extLst>
            </p:cNvPr>
            <p:cNvGrpSpPr/>
            <p:nvPr/>
          </p:nvGrpSpPr>
          <p:grpSpPr>
            <a:xfrm>
              <a:off x="1004682" y="2096591"/>
              <a:ext cx="2735178" cy="460131"/>
              <a:chOff x="803809" y="2443921"/>
              <a:chExt cx="2735178" cy="460131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342D95-B0A2-4E27-99CA-A40F439EA887}"/>
                  </a:ext>
                </a:extLst>
              </p:cNvPr>
              <p:cNvSpPr txBox="1"/>
              <p:nvPr/>
            </p:nvSpPr>
            <p:spPr>
              <a:xfrm>
                <a:off x="803809" y="2443921"/>
                <a:ext cx="1482276" cy="45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3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세로</a:t>
                </a: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BC76FAAB-5D8D-467B-BCD0-6306DEBE8E21}"/>
                  </a:ext>
                </a:extLst>
              </p:cNvPr>
              <p:cNvSpPr/>
              <p:nvPr/>
            </p:nvSpPr>
            <p:spPr>
              <a:xfrm>
                <a:off x="3383470" y="2562150"/>
                <a:ext cx="155517" cy="15984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D2BD9C3-AA27-4F0D-852A-5AE3BD192FFF}"/>
                  </a:ext>
                </a:extLst>
              </p:cNvPr>
              <p:cNvSpPr/>
              <p:nvPr/>
            </p:nvSpPr>
            <p:spPr>
              <a:xfrm rot="10800000">
                <a:off x="2312172" y="2562150"/>
                <a:ext cx="155517" cy="15984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132A28A-77D0-46E5-9E65-1F693E215AEE}"/>
                  </a:ext>
                </a:extLst>
              </p:cNvPr>
              <p:cNvSpPr txBox="1"/>
              <p:nvPr/>
            </p:nvSpPr>
            <p:spPr>
              <a:xfrm>
                <a:off x="2493608" y="2457776"/>
                <a:ext cx="86130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300" b="1" dirty="0">
                    <a:latin typeface="Consolas" panose="020B0609020204030204" pitchFamily="49" charset="0"/>
                    <a:ea typeface="나눔스퀘어라운드 Bold" panose="020B0600000101010101" pitchFamily="50" charset="-127"/>
                  </a:rPr>
                  <a:t>0</a:t>
                </a:r>
                <a:endParaRPr lang="ko-KR" altLang="en-US" sz="2300" b="1" dirty="0">
                  <a:latin typeface="Consolas" panose="020B0609020204030204" pitchFamily="49" charset="0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C3373F90-0406-4A13-96CE-F2A525A99881}"/>
                </a:ext>
              </a:extLst>
            </p:cNvPr>
            <p:cNvGrpSpPr/>
            <p:nvPr/>
          </p:nvGrpSpPr>
          <p:grpSpPr>
            <a:xfrm>
              <a:off x="1009722" y="2563056"/>
              <a:ext cx="2735178" cy="460131"/>
              <a:chOff x="964310" y="2562383"/>
              <a:chExt cx="2735178" cy="460131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BA1C0A6-AA07-4295-B713-0DC1F0519D6C}"/>
                  </a:ext>
                </a:extLst>
              </p:cNvPr>
              <p:cNvSpPr txBox="1"/>
              <p:nvPr/>
            </p:nvSpPr>
            <p:spPr>
              <a:xfrm>
                <a:off x="964310" y="2562383"/>
                <a:ext cx="148227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3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지뢰 개수</a:t>
                </a:r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EBD1F618-AA37-43E0-9512-8E4E17306401}"/>
                  </a:ext>
                </a:extLst>
              </p:cNvPr>
              <p:cNvSpPr/>
              <p:nvPr/>
            </p:nvSpPr>
            <p:spPr>
              <a:xfrm>
                <a:off x="3543971" y="2680612"/>
                <a:ext cx="155517" cy="15984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78EB0C7A-77D9-4DB1-AC59-74ADF83A0BA4}"/>
                  </a:ext>
                </a:extLst>
              </p:cNvPr>
              <p:cNvSpPr/>
              <p:nvPr/>
            </p:nvSpPr>
            <p:spPr>
              <a:xfrm rot="10800000">
                <a:off x="2472673" y="2680612"/>
                <a:ext cx="155517" cy="15984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8C36AA6-D856-4EA5-97B0-EBE735686D53}"/>
                  </a:ext>
                </a:extLst>
              </p:cNvPr>
              <p:cNvSpPr txBox="1"/>
              <p:nvPr/>
            </p:nvSpPr>
            <p:spPr>
              <a:xfrm>
                <a:off x="2654109" y="2576238"/>
                <a:ext cx="86130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300" b="1" dirty="0">
                    <a:latin typeface="Consolas" panose="020B0609020204030204" pitchFamily="49" charset="0"/>
                    <a:ea typeface="나눔스퀘어라운드 Bold" panose="020B0600000101010101" pitchFamily="50" charset="-127"/>
                  </a:rPr>
                  <a:t>0</a:t>
                </a:r>
                <a:endParaRPr lang="ko-KR" altLang="en-US" sz="2300" b="1" dirty="0">
                  <a:latin typeface="Consolas" panose="020B0609020204030204" pitchFamily="49" charset="0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065B05C-3C01-4169-ACB5-62F587137D35}"/>
              </a:ext>
            </a:extLst>
          </p:cNvPr>
          <p:cNvGrpSpPr/>
          <p:nvPr/>
        </p:nvGrpSpPr>
        <p:grpSpPr>
          <a:xfrm>
            <a:off x="7089085" y="2221914"/>
            <a:ext cx="4180143" cy="2465355"/>
            <a:chOff x="6716482" y="2196322"/>
            <a:chExt cx="4180143" cy="24653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6A0D46F-DB9B-432E-8613-2B623DDF6C43}"/>
                </a:ext>
              </a:extLst>
            </p:cNvPr>
            <p:cNvSpPr/>
            <p:nvPr/>
          </p:nvSpPr>
          <p:spPr>
            <a:xfrm>
              <a:off x="6940325" y="2424725"/>
              <a:ext cx="3714126" cy="1985727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E5D65D78-4994-42EA-9A7B-18A80CE2B9DD}"/>
                </a:ext>
              </a:extLst>
            </p:cNvPr>
            <p:cNvSpPr/>
            <p:nvPr/>
          </p:nvSpPr>
          <p:spPr>
            <a:xfrm>
              <a:off x="6716482" y="2196322"/>
              <a:ext cx="4180143" cy="2465355"/>
            </a:xfrm>
            <a:prstGeom prst="roundRect">
              <a:avLst>
                <a:gd name="adj" fmla="val 9642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2B6748F-39F6-4986-8112-9E3FEB0284DF}"/>
                </a:ext>
              </a:extLst>
            </p:cNvPr>
            <p:cNvSpPr/>
            <p:nvPr/>
          </p:nvSpPr>
          <p:spPr>
            <a:xfrm>
              <a:off x="6940325" y="2397831"/>
              <a:ext cx="3714126" cy="2012621"/>
            </a:xfrm>
            <a:prstGeom prst="roundRect">
              <a:avLst>
                <a:gd name="adj" fmla="val 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7D3D235-7B2D-405E-9E03-4260202EAA47}"/>
                </a:ext>
              </a:extLst>
            </p:cNvPr>
            <p:cNvSpPr txBox="1"/>
            <p:nvPr/>
          </p:nvSpPr>
          <p:spPr>
            <a:xfrm>
              <a:off x="6979797" y="2503220"/>
              <a:ext cx="3674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</a:t>
              </a:r>
              <a:r>
                <a:rPr lang="ko-KR" altLang="en-US" sz="2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사용자 설정  </a:t>
              </a:r>
              <a:r>
                <a:rPr lang="en-US" altLang="ko-KR" sz="2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]</a:t>
              </a:r>
              <a:endPara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88FD818-5B9D-4617-8BA0-6E2CE8D7D9B2}"/>
                </a:ext>
              </a:extLst>
            </p:cNvPr>
            <p:cNvSpPr txBox="1"/>
            <p:nvPr/>
          </p:nvSpPr>
          <p:spPr>
            <a:xfrm>
              <a:off x="6776665" y="3040238"/>
              <a:ext cx="233864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깃발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AE2C170-3482-42AD-BBD2-BD611CAE8763}"/>
                </a:ext>
              </a:extLst>
            </p:cNvPr>
            <p:cNvSpPr txBox="1"/>
            <p:nvPr/>
          </p:nvSpPr>
          <p:spPr>
            <a:xfrm>
              <a:off x="7132300" y="3653850"/>
              <a:ext cx="162737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시간 제한</a:t>
              </a:r>
              <a:endPara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E2F821-19F9-4342-8E2E-7D5272F3F7EB}"/>
                </a:ext>
              </a:extLst>
            </p:cNvPr>
            <p:cNvSpPr txBox="1"/>
            <p:nvPr/>
          </p:nvSpPr>
          <p:spPr>
            <a:xfrm>
              <a:off x="8315803" y="3040238"/>
              <a:ext cx="233864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ON</a:t>
              </a:r>
              <a:r>
                <a:rPr lang="ko-KR" altLang="en-US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OFF</a:t>
              </a:r>
              <a:endParaRPr lang="ko-KR" altLang="en-US" sz="2300" dirty="0"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6759E-EDAA-49FA-AFCD-07F5FD55B1C9}"/>
                </a:ext>
              </a:extLst>
            </p:cNvPr>
            <p:cNvSpPr txBox="1"/>
            <p:nvPr/>
          </p:nvSpPr>
          <p:spPr>
            <a:xfrm>
              <a:off x="8315803" y="3650902"/>
              <a:ext cx="233864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ON</a:t>
              </a:r>
              <a:r>
                <a:rPr lang="ko-KR" altLang="en-US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300" dirty="0">
                  <a:latin typeface="Consolas" panose="020B0609020204030204" pitchFamily="49" charset="0"/>
                  <a:ea typeface="나눔스퀘어라운드 Bold" panose="020B0600000101010101" pitchFamily="50" charset="-127"/>
                </a:rPr>
                <a:t>OFF</a:t>
              </a:r>
              <a:endParaRPr lang="ko-KR" altLang="en-US" sz="2300" dirty="0">
                <a:latin typeface="Consolas" panose="020B0609020204030204" pitchFamily="49" charset="0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22CCA18E-4CE9-45AD-838C-FCCC5AC45E0F}"/>
              </a:ext>
            </a:extLst>
          </p:cNvPr>
          <p:cNvSpPr/>
          <p:nvPr/>
        </p:nvSpPr>
        <p:spPr>
          <a:xfrm>
            <a:off x="5878662" y="3221359"/>
            <a:ext cx="413438" cy="46646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25791-0722-4E55-A639-ED94E28B2CC0}"/>
              </a:ext>
            </a:extLst>
          </p:cNvPr>
          <p:cNvSpPr txBox="1"/>
          <p:nvPr/>
        </p:nvSpPr>
        <p:spPr>
          <a:xfrm>
            <a:off x="9878557" y="6227540"/>
            <a:ext cx="204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146</Words>
  <Application>Microsoft Office PowerPoint</Application>
  <PresentationFormat>와이드스크린</PresentationFormat>
  <Paragraphs>78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나눔스퀘어라운드 ExtraBold</vt:lpstr>
      <vt:lpstr>Arial</vt:lpstr>
      <vt:lpstr>나눔스퀘어라운드 Bold</vt:lpstr>
      <vt:lpstr>나눔스퀘어라운드 Regular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SUYEON</dc:creator>
  <cp:lastModifiedBy>KIM SUYEON</cp:lastModifiedBy>
  <cp:revision>96</cp:revision>
  <dcterms:created xsi:type="dcterms:W3CDTF">2019-09-28T13:20:49Z</dcterms:created>
  <dcterms:modified xsi:type="dcterms:W3CDTF">2019-10-01T15:35:18Z</dcterms:modified>
</cp:coreProperties>
</file>