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sldIdLst>
    <p:sldId id="256" r:id="rId2"/>
    <p:sldId id="258" r:id="rId3"/>
    <p:sldId id="263" r:id="rId4"/>
    <p:sldId id="260" r:id="rId5"/>
    <p:sldId id="264" r:id="rId6"/>
    <p:sldId id="261" r:id="rId7"/>
    <p:sldId id="265" r:id="rId8"/>
    <p:sldId id="262" r:id="rId9"/>
    <p:sldId id="266" r:id="rId10"/>
    <p:sldId id="259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66" d="100"/>
          <a:sy n="66" d="100"/>
        </p:scale>
        <p:origin x="1250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8DCB5B42-030E-4CAF-839E-8D14B75C05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23010" y="1325880"/>
            <a:ext cx="6858000" cy="385095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450863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8428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3rQqD_i6qQE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91DFE384-D121-4EFE-AD86-D93B1D9CA9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제목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학과 이름</a:t>
            </a:r>
          </a:p>
        </p:txBody>
      </p:sp>
    </p:spTree>
    <p:extLst>
      <p:ext uri="{BB962C8B-B14F-4D97-AF65-F5344CB8AC3E}">
        <p14:creationId xmlns:p14="http://schemas.microsoft.com/office/powerpoint/2010/main" val="7014831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F0F29FCB-670F-45DD-A734-E75C1332BF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끝</a:t>
            </a:r>
            <a:r>
              <a:rPr lang="en-US" altLang="ko-KR" dirty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0118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A8D17367-D391-408F-9D42-2F58960026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지뢰 찾기</a:t>
            </a:r>
            <a:r>
              <a:rPr lang="en-US" altLang="ko-KR" dirty="0"/>
              <a:t> </a:t>
            </a:r>
            <a:r>
              <a:rPr lang="ko-KR" altLang="en-US" dirty="0" err="1"/>
              <a:t>캡쳐화면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간단하게 방법 설명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92381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1">
            <a:extLst>
              <a:ext uri="{FF2B5EF4-FFF2-40B4-BE49-F238E27FC236}">
                <a16:creationId xmlns:a16="http://schemas.microsoft.com/office/drawing/2014/main" id="{655EF293-CD7C-4C05-9FE7-A01749DEC3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7669" y="868680"/>
            <a:ext cx="8528662" cy="3850957"/>
          </a:xfrm>
        </p:spPr>
        <p:txBody>
          <a:bodyPr/>
          <a:lstStyle/>
          <a:p>
            <a:r>
              <a:rPr lang="ko-KR" altLang="en-US" dirty="0"/>
              <a:t>왜 우리가 </a:t>
            </a:r>
            <a:r>
              <a:rPr lang="ko-KR" altLang="en-US" dirty="0" err="1"/>
              <a:t>지뢰찾기를</a:t>
            </a:r>
            <a:r>
              <a:rPr lang="ko-KR" altLang="en-US" dirty="0"/>
              <a:t> 만들고자 하나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윈도우 </a:t>
            </a:r>
            <a:r>
              <a:rPr lang="ko-KR" altLang="en-US" dirty="0" err="1"/>
              <a:t>지뢰찾기가</a:t>
            </a:r>
            <a:r>
              <a:rPr lang="ko-KR" altLang="en-US" dirty="0"/>
              <a:t> 없어지고 접근성이 낮아져서</a:t>
            </a: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오프라인 </a:t>
            </a:r>
            <a:r>
              <a:rPr lang="ko-KR" altLang="en-US" dirty="0" err="1"/>
              <a:t>지뢰찾기는</a:t>
            </a:r>
            <a:r>
              <a:rPr lang="ko-KR" altLang="en-US" dirty="0"/>
              <a:t> 없었다</a:t>
            </a:r>
            <a:r>
              <a:rPr lang="en-US" altLang="ko-KR" dirty="0"/>
              <a:t>, </a:t>
            </a:r>
            <a:r>
              <a:rPr lang="ko-KR" altLang="en-US" dirty="0"/>
              <a:t>오프라인으로 즐기도록</a:t>
            </a: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 err="1"/>
              <a:t>지뢰찾기</a:t>
            </a:r>
            <a:r>
              <a:rPr lang="ko-KR" altLang="en-US" dirty="0"/>
              <a:t> 원래는 혼자 하는 건데 다 같이 즐기고 할 수 있도록 </a:t>
            </a:r>
            <a:r>
              <a:rPr lang="en-US" altLang="ko-KR" dirty="0"/>
              <a:t>(</a:t>
            </a:r>
            <a:r>
              <a:rPr lang="ko-KR" altLang="en-US" dirty="0" err="1"/>
              <a:t>술게임</a:t>
            </a:r>
            <a:r>
              <a:rPr lang="en-US" altLang="ko-KR" dirty="0"/>
              <a:t>?)</a:t>
            </a:r>
          </a:p>
        </p:txBody>
      </p:sp>
    </p:spTree>
    <p:extLst>
      <p:ext uri="{BB962C8B-B14F-4D97-AF65-F5344CB8AC3E}">
        <p14:creationId xmlns:p14="http://schemas.microsoft.com/office/powerpoint/2010/main" val="2441109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1">
            <a:extLst>
              <a:ext uri="{FF2B5EF4-FFF2-40B4-BE49-F238E27FC236}">
                <a16:creationId xmlns:a16="http://schemas.microsoft.com/office/drawing/2014/main" id="{ABE6828E-F977-4D3E-9A0F-83B1A3590A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우리가 만들 지뢰 찾기 간단하게 설명</a:t>
            </a:r>
            <a:endParaRPr lang="en-US" altLang="ko-KR" dirty="0"/>
          </a:p>
          <a:p>
            <a:r>
              <a:rPr lang="en-US" altLang="ko-KR" dirty="0"/>
              <a:t>LED </a:t>
            </a:r>
            <a:r>
              <a:rPr lang="ko-KR" altLang="en-US" dirty="0"/>
              <a:t>버튼 패드로 진행할거다 정도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LED</a:t>
            </a:r>
            <a:r>
              <a:rPr lang="ko-KR" altLang="en-US" dirty="0"/>
              <a:t> 버튼 패드 사진</a:t>
            </a:r>
          </a:p>
        </p:txBody>
      </p:sp>
    </p:spTree>
    <p:extLst>
      <p:ext uri="{BB962C8B-B14F-4D97-AF65-F5344CB8AC3E}">
        <p14:creationId xmlns:p14="http://schemas.microsoft.com/office/powerpoint/2010/main" val="93512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1">
            <a:extLst>
              <a:ext uri="{FF2B5EF4-FFF2-40B4-BE49-F238E27FC236}">
                <a16:creationId xmlns:a16="http://schemas.microsoft.com/office/drawing/2014/main" id="{2AE292C7-4D2A-4414-8C6E-78098A12C1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1505" y="1221708"/>
            <a:ext cx="7920990" cy="3850957"/>
          </a:xfrm>
        </p:spPr>
        <p:txBody>
          <a:bodyPr/>
          <a:lstStyle/>
          <a:p>
            <a:r>
              <a:rPr lang="ko-KR" altLang="en-US" dirty="0"/>
              <a:t>초급 </a:t>
            </a:r>
            <a:r>
              <a:rPr lang="en-US" altLang="ko-KR" dirty="0"/>
              <a:t>(8x8) – </a:t>
            </a:r>
            <a:r>
              <a:rPr lang="ko-KR" altLang="en-US" dirty="0"/>
              <a:t>메인 키트 </a:t>
            </a:r>
            <a:r>
              <a:rPr lang="en-US" altLang="ko-KR" dirty="0"/>
              <a:t>(</a:t>
            </a:r>
            <a:r>
              <a:rPr lang="ko-KR" altLang="en-US" dirty="0"/>
              <a:t>타이머</a:t>
            </a:r>
            <a:r>
              <a:rPr lang="en-US" altLang="ko-KR" dirty="0"/>
              <a:t>, </a:t>
            </a:r>
            <a:r>
              <a:rPr lang="ko-KR" altLang="en-US" dirty="0"/>
              <a:t>남은 개수</a:t>
            </a:r>
            <a:r>
              <a:rPr lang="en-US" altLang="ko-KR" dirty="0"/>
              <a:t>, </a:t>
            </a:r>
            <a:r>
              <a:rPr lang="ko-KR" altLang="en-US" dirty="0"/>
              <a:t>난이도 버튼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더 붙일 수 있도록 해서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중급 </a:t>
            </a:r>
            <a:r>
              <a:rPr lang="en-US" altLang="ko-KR" dirty="0"/>
              <a:t>(12x12)</a:t>
            </a:r>
          </a:p>
          <a:p>
            <a:r>
              <a:rPr lang="ko-KR" altLang="en-US" dirty="0"/>
              <a:t>고급 </a:t>
            </a:r>
            <a:r>
              <a:rPr lang="en-US" altLang="ko-KR" dirty="0"/>
              <a:t>(16x16)</a:t>
            </a:r>
          </a:p>
          <a:p>
            <a:endParaRPr lang="en-US" altLang="ko-KR" dirty="0"/>
          </a:p>
          <a:p>
            <a:r>
              <a:rPr lang="ko-KR" altLang="en-US" dirty="0"/>
              <a:t>총 </a:t>
            </a:r>
            <a:r>
              <a:rPr lang="en-US" altLang="ko-KR" dirty="0"/>
              <a:t>3</a:t>
            </a:r>
            <a:r>
              <a:rPr lang="ko-KR" altLang="en-US" dirty="0"/>
              <a:t>가지 버전 </a:t>
            </a:r>
            <a:r>
              <a:rPr lang="en-US" altLang="ko-KR" dirty="0"/>
              <a:t>– </a:t>
            </a:r>
            <a:r>
              <a:rPr lang="ko-KR" altLang="en-US" dirty="0"/>
              <a:t>정사각형 모양 </a:t>
            </a:r>
            <a:r>
              <a:rPr lang="en-US" altLang="ko-KR" dirty="0"/>
              <a:t>(</a:t>
            </a:r>
            <a:r>
              <a:rPr lang="ko-KR" altLang="en-US" dirty="0"/>
              <a:t>이유</a:t>
            </a:r>
            <a:r>
              <a:rPr lang="en-US" altLang="ko-KR" dirty="0"/>
              <a:t> – </a:t>
            </a:r>
            <a:r>
              <a:rPr lang="ko-KR" altLang="en-US" dirty="0"/>
              <a:t>행렬이 똑같이 늘어나면 한계가 없을 듯</a:t>
            </a:r>
            <a:r>
              <a:rPr lang="en-US" altLang="ko-KR" dirty="0"/>
              <a:t>, </a:t>
            </a:r>
            <a:r>
              <a:rPr lang="ko-KR" altLang="en-US" dirty="0"/>
              <a:t>프로그래밍도 간단 </a:t>
            </a:r>
            <a:r>
              <a:rPr lang="en-US" altLang="ko-KR" dirty="0"/>
              <a:t>(</a:t>
            </a:r>
            <a:r>
              <a:rPr lang="ko-KR" altLang="en-US" dirty="0"/>
              <a:t>오류 감소</a:t>
            </a:r>
            <a:r>
              <a:rPr lang="en-US" altLang="ko-KR" dirty="0"/>
              <a:t>))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998182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1">
            <a:extLst>
              <a:ext uri="{FF2B5EF4-FFF2-40B4-BE49-F238E27FC236}">
                <a16:creationId xmlns:a16="http://schemas.microsoft.com/office/drawing/2014/main" id="{00F27954-1133-4CEA-AA9B-54865668E0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기본 색 </a:t>
            </a:r>
            <a:r>
              <a:rPr lang="en-US" altLang="ko-KR" dirty="0"/>
              <a:t>– </a:t>
            </a:r>
            <a:r>
              <a:rPr lang="ko-KR" altLang="en-US" dirty="0"/>
              <a:t>흰색</a:t>
            </a:r>
            <a:endParaRPr lang="en-US" altLang="ko-KR" dirty="0"/>
          </a:p>
          <a:p>
            <a:r>
              <a:rPr lang="ko-KR" altLang="en-US" dirty="0"/>
              <a:t>눌리는 부분  </a:t>
            </a:r>
            <a:r>
              <a:rPr lang="en-US" altLang="ko-KR" dirty="0"/>
              <a:t>- LED off</a:t>
            </a:r>
          </a:p>
          <a:p>
            <a:r>
              <a:rPr lang="ko-KR" altLang="en-US" dirty="0"/>
              <a:t>색 </a:t>
            </a:r>
            <a:r>
              <a:rPr lang="en-US" altLang="ko-KR" dirty="0"/>
              <a:t>-&gt;</a:t>
            </a:r>
          </a:p>
          <a:p>
            <a:r>
              <a:rPr lang="en-US" altLang="ko-KR" dirty="0"/>
              <a:t>1</a:t>
            </a:r>
            <a:r>
              <a:rPr lang="ko-KR" altLang="en-US" dirty="0"/>
              <a:t>개 초록</a:t>
            </a:r>
            <a:r>
              <a:rPr lang="en-US" altLang="ko-KR" dirty="0"/>
              <a:t>, 2</a:t>
            </a:r>
            <a:r>
              <a:rPr lang="ko-KR" altLang="en-US" dirty="0"/>
              <a:t>개</a:t>
            </a:r>
            <a:r>
              <a:rPr lang="en-US" altLang="ko-KR" dirty="0"/>
              <a:t> </a:t>
            </a:r>
            <a:r>
              <a:rPr lang="ko-KR" altLang="en-US" dirty="0"/>
              <a:t>노랑</a:t>
            </a:r>
            <a:r>
              <a:rPr lang="en-US" altLang="ko-KR" dirty="0"/>
              <a:t>, 3</a:t>
            </a:r>
            <a:r>
              <a:rPr lang="ko-KR" altLang="en-US" dirty="0"/>
              <a:t>개 주황</a:t>
            </a:r>
            <a:r>
              <a:rPr lang="en-US" altLang="ko-KR" dirty="0"/>
              <a:t>, 4</a:t>
            </a:r>
            <a:r>
              <a:rPr lang="ko-KR" altLang="en-US" dirty="0"/>
              <a:t>개 빨강</a:t>
            </a:r>
            <a:r>
              <a:rPr lang="en-US" altLang="ko-KR" dirty="0"/>
              <a:t>, </a:t>
            </a:r>
            <a:r>
              <a:rPr lang="ko-KR" altLang="en-US" dirty="0"/>
              <a:t>깃발 검정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총 </a:t>
            </a:r>
            <a:r>
              <a:rPr lang="en-US" altLang="ko-KR" dirty="0"/>
              <a:t>6</a:t>
            </a:r>
            <a:r>
              <a:rPr lang="ko-KR" altLang="en-US" dirty="0"/>
              <a:t>개</a:t>
            </a:r>
          </a:p>
        </p:txBody>
      </p:sp>
    </p:spTree>
    <p:extLst>
      <p:ext uri="{BB962C8B-B14F-4D97-AF65-F5344CB8AC3E}">
        <p14:creationId xmlns:p14="http://schemas.microsoft.com/office/powerpoint/2010/main" val="16984121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1">
            <a:extLst>
              <a:ext uri="{FF2B5EF4-FFF2-40B4-BE49-F238E27FC236}">
                <a16:creationId xmlns:a16="http://schemas.microsoft.com/office/drawing/2014/main" id="{2E930BB6-3F18-4548-AFF5-8256304D59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1505" y="359395"/>
            <a:ext cx="7920990" cy="5844635"/>
          </a:xfrm>
        </p:spPr>
        <p:txBody>
          <a:bodyPr/>
          <a:lstStyle/>
          <a:p>
            <a:r>
              <a:rPr lang="ko-KR" altLang="en-US" dirty="0"/>
              <a:t>깃발 </a:t>
            </a:r>
            <a:r>
              <a:rPr lang="en-US" altLang="ko-KR" dirty="0"/>
              <a:t>–</a:t>
            </a:r>
          </a:p>
          <a:p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버튼 중앙에 구멍 뚫어 놓고 깃발 꽂는 방식 </a:t>
            </a:r>
            <a:r>
              <a:rPr lang="en-US" altLang="ko-KR" dirty="0"/>
              <a:t>(</a:t>
            </a:r>
            <a:r>
              <a:rPr lang="ko-KR" altLang="en-US" dirty="0"/>
              <a:t>아날로그</a:t>
            </a:r>
            <a:r>
              <a:rPr lang="en-US" altLang="ko-KR" dirty="0"/>
              <a:t>)</a:t>
            </a:r>
          </a:p>
          <a:p>
            <a:pPr marL="457200" indent="-457200">
              <a:buAutoNum type="arabicPeriod"/>
            </a:pPr>
            <a:r>
              <a:rPr lang="ko-KR" altLang="en-US" dirty="0"/>
              <a:t>살짝 누르면 그냥 게임 진행하는 방식</a:t>
            </a:r>
            <a:br>
              <a:rPr lang="en-US" altLang="ko-KR" dirty="0"/>
            </a:br>
            <a:r>
              <a:rPr lang="ko-KR" altLang="en-US" dirty="0"/>
              <a:t>세게 누르면 깃발 표시 </a:t>
            </a:r>
            <a:r>
              <a:rPr lang="en-US" altLang="ko-KR" dirty="0"/>
              <a:t>(</a:t>
            </a:r>
            <a:r>
              <a:rPr lang="ko-KR" altLang="en-US" dirty="0"/>
              <a:t>검은색</a:t>
            </a:r>
            <a:r>
              <a:rPr lang="en-US" altLang="ko-KR" dirty="0"/>
              <a:t>)</a:t>
            </a:r>
            <a:br>
              <a:rPr lang="en-US" altLang="ko-KR" dirty="0"/>
            </a:br>
            <a:r>
              <a:rPr lang="en-US" altLang="ko-KR" dirty="0">
                <a:hlinkClick r:id="rId2"/>
              </a:rPr>
              <a:t>https://www.youtube.com/watch?v=3rQqD_i6qQE</a:t>
            </a:r>
            <a:r>
              <a:rPr lang="en-US" altLang="ko-KR" dirty="0"/>
              <a:t> (26</a:t>
            </a:r>
            <a:r>
              <a:rPr lang="ko-KR" altLang="en-US" dirty="0"/>
              <a:t>초</a:t>
            </a:r>
            <a:r>
              <a:rPr lang="en-US" altLang="ko-KR" dirty="0"/>
              <a:t>)</a:t>
            </a:r>
          </a:p>
          <a:p>
            <a:pPr marL="457200" indent="-457200">
              <a:buAutoNum type="arabicPeriod"/>
            </a:pPr>
            <a:endParaRPr lang="en-US" altLang="ko-KR" dirty="0"/>
          </a:p>
          <a:p>
            <a:r>
              <a:rPr lang="ko-KR" altLang="en-US" dirty="0"/>
              <a:t>지뢰 </a:t>
            </a:r>
            <a:r>
              <a:rPr lang="en-US" altLang="ko-KR" dirty="0"/>
              <a:t>–</a:t>
            </a:r>
          </a:p>
          <a:p>
            <a:r>
              <a:rPr lang="ko-KR" altLang="en-US" dirty="0"/>
              <a:t>나머지 </a:t>
            </a:r>
            <a:r>
              <a:rPr lang="en-US" altLang="ko-KR" dirty="0"/>
              <a:t>LED </a:t>
            </a:r>
            <a:r>
              <a:rPr lang="ko-KR" altLang="en-US" dirty="0"/>
              <a:t>다 꺼지고 지뢰만 빨간색으로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822646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1">
            <a:extLst>
              <a:ext uri="{FF2B5EF4-FFF2-40B4-BE49-F238E27FC236}">
                <a16:creationId xmlns:a16="http://schemas.microsoft.com/office/drawing/2014/main" id="{0B716842-7A24-4281-AB6E-5B6EF87A6F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0737" y="909191"/>
            <a:ext cx="8077248" cy="3850957"/>
          </a:xfrm>
        </p:spPr>
        <p:txBody>
          <a:bodyPr/>
          <a:lstStyle/>
          <a:p>
            <a:r>
              <a:rPr lang="ko-KR" altLang="en-US" dirty="0"/>
              <a:t>우리 팀 </a:t>
            </a:r>
            <a:r>
              <a:rPr lang="ko-KR" altLang="en-US" dirty="0" err="1"/>
              <a:t>지뢰찾기만의</a:t>
            </a:r>
            <a:r>
              <a:rPr lang="ko-KR" altLang="en-US" dirty="0"/>
              <a:t> 특징</a:t>
            </a:r>
            <a:endParaRPr lang="en-US" altLang="ko-KR" dirty="0"/>
          </a:p>
          <a:p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지뢰 걸렸을 때</a:t>
            </a:r>
            <a:r>
              <a:rPr lang="en-US" altLang="ko-KR" dirty="0"/>
              <a:t> </a:t>
            </a:r>
            <a:r>
              <a:rPr lang="ko-KR" altLang="en-US" dirty="0"/>
              <a:t>폭탄 터지듯이 소리</a:t>
            </a: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초중고 </a:t>
            </a:r>
            <a:r>
              <a:rPr lang="ko-KR" altLang="en-US" dirty="0" err="1"/>
              <a:t>시간초</a:t>
            </a:r>
            <a:r>
              <a:rPr lang="ko-KR" altLang="en-US" dirty="0"/>
              <a:t> 제안 설정할 수 있도록</a:t>
            </a:r>
            <a:br>
              <a:rPr lang="en-US" altLang="ko-KR" dirty="0"/>
            </a:br>
            <a:r>
              <a:rPr lang="en-US" altLang="ko-KR" dirty="0"/>
              <a:t>(8x8</a:t>
            </a:r>
            <a:r>
              <a:rPr lang="ko-KR" altLang="en-US" dirty="0"/>
              <a:t>을 </a:t>
            </a:r>
            <a:r>
              <a:rPr lang="en-US" altLang="ko-KR" dirty="0"/>
              <a:t>30</a:t>
            </a:r>
            <a:r>
              <a:rPr lang="ko-KR" altLang="en-US" dirty="0"/>
              <a:t>초 안에 풀어라 아님 실패</a:t>
            </a:r>
            <a:r>
              <a:rPr lang="en-US" altLang="ko-KR" dirty="0"/>
              <a:t>)</a:t>
            </a:r>
          </a:p>
          <a:p>
            <a:pPr marL="457200" indent="-457200">
              <a:buAutoNum type="arabicPeriod"/>
            </a:pPr>
            <a:r>
              <a:rPr lang="ko-KR" altLang="en-US" dirty="0"/>
              <a:t>시작할 때 </a:t>
            </a:r>
            <a:r>
              <a:rPr lang="en-US" altLang="ko-KR" dirty="0"/>
              <a:t>LED</a:t>
            </a:r>
            <a:r>
              <a:rPr lang="ko-KR" altLang="en-US" dirty="0"/>
              <a:t>로 색깔 </a:t>
            </a:r>
            <a:r>
              <a:rPr lang="ko-KR" altLang="en-US" dirty="0" err="1"/>
              <a:t>쉬시시시식</a:t>
            </a:r>
            <a:r>
              <a:rPr lang="ko-KR" altLang="en-US" dirty="0"/>
              <a:t> </a:t>
            </a:r>
            <a:r>
              <a:rPr lang="ko-KR" altLang="en-US" dirty="0" err="1"/>
              <a:t>타다다닥</a:t>
            </a:r>
            <a:r>
              <a:rPr lang="ko-KR" altLang="en-US" dirty="0"/>
              <a:t> 멋있게</a:t>
            </a:r>
            <a:br>
              <a:rPr lang="en-US" altLang="ko-KR" dirty="0"/>
            </a:br>
            <a:r>
              <a:rPr lang="en-US" altLang="ko-KR" dirty="0"/>
              <a:t>HI</a:t>
            </a:r>
            <a:br>
              <a:rPr lang="en-US" altLang="ko-KR" dirty="0"/>
            </a:br>
            <a:r>
              <a:rPr lang="ko-KR" altLang="en-US" dirty="0"/>
              <a:t>끝났을 때 </a:t>
            </a:r>
            <a:r>
              <a:rPr lang="en-US" altLang="ko-KR" dirty="0"/>
              <a:t>LOSE, WIN, FALE </a:t>
            </a:r>
            <a:r>
              <a:rPr lang="ko-KR" altLang="en-US" dirty="0"/>
              <a:t>등의 </a:t>
            </a:r>
            <a:r>
              <a:rPr lang="en-US" altLang="ko-KR" dirty="0"/>
              <a:t>LED</a:t>
            </a:r>
            <a:r>
              <a:rPr lang="ko-KR" altLang="en-US" dirty="0"/>
              <a:t>로 표시</a:t>
            </a:r>
            <a:br>
              <a:rPr lang="en-US" altLang="ko-KR" dirty="0"/>
            </a:br>
            <a:r>
              <a:rPr lang="ko-KR" altLang="en-US" dirty="0"/>
              <a:t>이모티콘</a:t>
            </a:r>
            <a:r>
              <a:rPr lang="en-US" altLang="ko-KR" dirty="0"/>
              <a:t> (</a:t>
            </a:r>
            <a:r>
              <a:rPr lang="ko-KR" altLang="en-US" dirty="0" err="1"/>
              <a:t>지뢰찾기의</a:t>
            </a:r>
            <a:r>
              <a:rPr lang="ko-KR" altLang="en-US" dirty="0"/>
              <a:t> 노란 웃음</a:t>
            </a:r>
            <a:r>
              <a:rPr lang="en-US" altLang="ko-KR" dirty="0"/>
              <a:t>, </a:t>
            </a:r>
            <a:r>
              <a:rPr lang="ko-KR" altLang="en-US" dirty="0"/>
              <a:t>울음</a:t>
            </a:r>
            <a:r>
              <a:rPr lang="en-US" altLang="ko-KR" dirty="0"/>
              <a:t>)</a:t>
            </a:r>
            <a:br>
              <a:rPr lang="en-US" altLang="ko-KR" dirty="0"/>
            </a:br>
            <a:r>
              <a:rPr lang="ko-KR" altLang="en-US" dirty="0"/>
              <a:t>폭탄 모양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586109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1">
            <a:extLst>
              <a:ext uri="{FF2B5EF4-FFF2-40B4-BE49-F238E27FC236}">
                <a16:creationId xmlns:a16="http://schemas.microsoft.com/office/drawing/2014/main" id="{DB937E72-57C4-425A-9FFA-0B5B259895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구현 기술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아두이노</a:t>
            </a:r>
            <a:r>
              <a:rPr lang="en-US" altLang="ko-KR" dirty="0"/>
              <a:t>, C</a:t>
            </a:r>
            <a:r>
              <a:rPr lang="ko-KR" altLang="en-US" dirty="0"/>
              <a:t>언어</a:t>
            </a:r>
            <a:endParaRPr lang="en-US" altLang="ko-KR" dirty="0"/>
          </a:p>
          <a:p>
            <a:r>
              <a:rPr lang="ko-KR" altLang="en-US" dirty="0"/>
              <a:t>사운드</a:t>
            </a:r>
            <a:r>
              <a:rPr lang="en-US" altLang="ko-KR" dirty="0"/>
              <a:t>, </a:t>
            </a:r>
            <a:r>
              <a:rPr lang="ko-KR" altLang="en-US" dirty="0"/>
              <a:t>패드 </a:t>
            </a:r>
            <a:r>
              <a:rPr lang="en-US" altLang="ko-KR" dirty="0"/>
              <a:t>LED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52446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</TotalTime>
  <Words>188</Words>
  <Application>Microsoft Office PowerPoint</Application>
  <PresentationFormat>화면 슬라이드 쇼(4:3)</PresentationFormat>
  <Paragraphs>46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손 병수</dc:creator>
  <cp:lastModifiedBy>손 병수</cp:lastModifiedBy>
  <cp:revision>5</cp:revision>
  <dcterms:created xsi:type="dcterms:W3CDTF">2019-09-22T06:21:24Z</dcterms:created>
  <dcterms:modified xsi:type="dcterms:W3CDTF">2019-09-22T06:48:49Z</dcterms:modified>
</cp:coreProperties>
</file>