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1" r:id="rId4"/>
    <p:sldId id="290" r:id="rId5"/>
    <p:sldId id="260" r:id="rId6"/>
    <p:sldId id="261" r:id="rId7"/>
    <p:sldId id="263" r:id="rId8"/>
    <p:sldId id="279" r:id="rId9"/>
    <p:sldId id="280" r:id="rId10"/>
    <p:sldId id="281" r:id="rId11"/>
    <p:sldId id="287" r:id="rId12"/>
    <p:sldId id="282" r:id="rId13"/>
    <p:sldId id="283" r:id="rId14"/>
    <p:sldId id="28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88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A"/>
    <a:srgbClr val="FFC6C6"/>
    <a:srgbClr val="FF6363"/>
    <a:srgbClr val="6363FF"/>
    <a:srgbClr val="C6C6FF"/>
    <a:srgbClr val="0000FF"/>
    <a:srgbClr val="FF0000"/>
    <a:srgbClr val="FF5353"/>
    <a:srgbClr val="0083E6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47" autoAdjust="0"/>
  </p:normalViewPr>
  <p:slideViewPr>
    <p:cSldViewPr snapToGrid="0">
      <p:cViewPr varScale="1">
        <p:scale>
          <a:sx n="54" d="100"/>
          <a:sy n="54" d="100"/>
        </p:scale>
        <p:origin x="17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08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61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66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475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9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0"/>
          </p:nvPr>
        </p:nvSpPr>
        <p:spPr>
          <a:xfrm>
            <a:off x="987447" y="275210"/>
            <a:ext cx="3987501" cy="52185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3" name="사각형: 둥근 모서리 5"/>
          <p:cNvGrpSpPr/>
          <p:nvPr userDrawn="1"/>
        </p:nvGrpSpPr>
        <p:grpSpPr>
          <a:xfrm>
            <a:off x="204362" y="879512"/>
            <a:ext cx="11786979" cy="5818855"/>
            <a:chOff x="0" y="0"/>
            <a:chExt cx="11786978" cy="5818854"/>
          </a:xfrm>
        </p:grpSpPr>
        <p:sp>
          <p:nvSpPr>
            <p:cNvPr id="4" name="도형"/>
            <p:cNvSpPr/>
            <p:nvPr/>
          </p:nvSpPr>
          <p:spPr>
            <a:xfrm>
              <a:off x="4541" y="0"/>
              <a:ext cx="11780941" cy="581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도형"/>
            <p:cNvSpPr/>
            <p:nvPr/>
          </p:nvSpPr>
          <p:spPr>
            <a:xfrm>
              <a:off x="0" y="4427"/>
              <a:ext cx="11786979" cy="5814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6" name="그림 2" descr="그림 2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0" y="193814"/>
            <a:ext cx="607640" cy="5974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7426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사각형: 둥근 모서리 7"/>
          <p:cNvGrpSpPr/>
          <p:nvPr/>
        </p:nvGrpSpPr>
        <p:grpSpPr>
          <a:xfrm>
            <a:off x="230313" y="2354586"/>
            <a:ext cx="11737359" cy="1049951"/>
            <a:chOff x="0" y="0"/>
            <a:chExt cx="11737358" cy="1049950"/>
          </a:xfrm>
        </p:grpSpPr>
        <p:sp>
          <p:nvSpPr>
            <p:cNvPr id="94" name="도형"/>
            <p:cNvSpPr/>
            <p:nvPr/>
          </p:nvSpPr>
          <p:spPr>
            <a:xfrm>
              <a:off x="-1" y="0"/>
              <a:ext cx="11734712" cy="104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19965" extrusionOk="0">
                  <a:moveTo>
                    <a:pt x="10" y="3663"/>
                  </a:moveTo>
                  <a:cubicBezTo>
                    <a:pt x="-31" y="1669"/>
                    <a:pt x="123" y="619"/>
                    <a:pt x="313" y="529"/>
                  </a:cubicBezTo>
                  <a:cubicBezTo>
                    <a:pt x="690" y="-373"/>
                    <a:pt x="1432" y="1149"/>
                    <a:pt x="1832" y="529"/>
                  </a:cubicBezTo>
                  <a:cubicBezTo>
                    <a:pt x="2232" y="-91"/>
                    <a:pt x="2335" y="589"/>
                    <a:pt x="2723" y="529"/>
                  </a:cubicBezTo>
                  <a:cubicBezTo>
                    <a:pt x="3112" y="469"/>
                    <a:pt x="3242" y="637"/>
                    <a:pt x="3406" y="529"/>
                  </a:cubicBezTo>
                  <a:cubicBezTo>
                    <a:pt x="3570" y="421"/>
                    <a:pt x="4383" y="1551"/>
                    <a:pt x="4716" y="529"/>
                  </a:cubicBezTo>
                  <a:cubicBezTo>
                    <a:pt x="5048" y="-493"/>
                    <a:pt x="5370" y="925"/>
                    <a:pt x="5607" y="529"/>
                  </a:cubicBezTo>
                  <a:cubicBezTo>
                    <a:pt x="5845" y="133"/>
                    <a:pt x="6682" y="793"/>
                    <a:pt x="7126" y="529"/>
                  </a:cubicBezTo>
                  <a:cubicBezTo>
                    <a:pt x="7571" y="265"/>
                    <a:pt x="7531" y="775"/>
                    <a:pt x="7809" y="529"/>
                  </a:cubicBezTo>
                  <a:cubicBezTo>
                    <a:pt x="8087" y="283"/>
                    <a:pt x="8669" y="1749"/>
                    <a:pt x="9328" y="529"/>
                  </a:cubicBezTo>
                  <a:cubicBezTo>
                    <a:pt x="9987" y="-691"/>
                    <a:pt x="9623" y="590"/>
                    <a:pt x="9801" y="529"/>
                  </a:cubicBezTo>
                  <a:cubicBezTo>
                    <a:pt x="9979" y="468"/>
                    <a:pt x="10649" y="1802"/>
                    <a:pt x="10902" y="529"/>
                  </a:cubicBezTo>
                  <a:cubicBezTo>
                    <a:pt x="11154" y="-744"/>
                    <a:pt x="11498" y="1756"/>
                    <a:pt x="12002" y="529"/>
                  </a:cubicBezTo>
                  <a:cubicBezTo>
                    <a:pt x="12507" y="-698"/>
                    <a:pt x="12512" y="1632"/>
                    <a:pt x="12894" y="529"/>
                  </a:cubicBezTo>
                  <a:cubicBezTo>
                    <a:pt x="13276" y="-574"/>
                    <a:pt x="13795" y="772"/>
                    <a:pt x="14413" y="529"/>
                  </a:cubicBezTo>
                  <a:cubicBezTo>
                    <a:pt x="15031" y="286"/>
                    <a:pt x="15245" y="576"/>
                    <a:pt x="15932" y="529"/>
                  </a:cubicBezTo>
                  <a:cubicBezTo>
                    <a:pt x="16619" y="482"/>
                    <a:pt x="16412" y="566"/>
                    <a:pt x="16614" y="529"/>
                  </a:cubicBezTo>
                  <a:cubicBezTo>
                    <a:pt x="16816" y="493"/>
                    <a:pt x="17258" y="1667"/>
                    <a:pt x="17715" y="529"/>
                  </a:cubicBezTo>
                  <a:cubicBezTo>
                    <a:pt x="18172" y="-609"/>
                    <a:pt x="18623" y="741"/>
                    <a:pt x="19234" y="529"/>
                  </a:cubicBezTo>
                  <a:cubicBezTo>
                    <a:pt x="19845" y="317"/>
                    <a:pt x="20247" y="874"/>
                    <a:pt x="21226" y="529"/>
                  </a:cubicBezTo>
                  <a:cubicBezTo>
                    <a:pt x="21372" y="926"/>
                    <a:pt x="21536" y="1987"/>
                    <a:pt x="21529" y="3663"/>
                  </a:cubicBezTo>
                  <a:cubicBezTo>
                    <a:pt x="21569" y="6262"/>
                    <a:pt x="21524" y="8134"/>
                    <a:pt x="21529" y="9681"/>
                  </a:cubicBezTo>
                  <a:cubicBezTo>
                    <a:pt x="21534" y="11227"/>
                    <a:pt x="21500" y="13949"/>
                    <a:pt x="21529" y="16199"/>
                  </a:cubicBezTo>
                  <a:cubicBezTo>
                    <a:pt x="21532" y="17992"/>
                    <a:pt x="21369" y="19465"/>
                    <a:pt x="21226" y="19334"/>
                  </a:cubicBezTo>
                  <a:cubicBezTo>
                    <a:pt x="20764" y="20384"/>
                    <a:pt x="20410" y="19305"/>
                    <a:pt x="19917" y="19334"/>
                  </a:cubicBezTo>
                  <a:cubicBezTo>
                    <a:pt x="19423" y="19362"/>
                    <a:pt x="19635" y="18975"/>
                    <a:pt x="19443" y="19334"/>
                  </a:cubicBezTo>
                  <a:cubicBezTo>
                    <a:pt x="19251" y="19692"/>
                    <a:pt x="18661" y="18211"/>
                    <a:pt x="18342" y="19334"/>
                  </a:cubicBezTo>
                  <a:cubicBezTo>
                    <a:pt x="18024" y="20456"/>
                    <a:pt x="17936" y="18499"/>
                    <a:pt x="17660" y="19334"/>
                  </a:cubicBezTo>
                  <a:cubicBezTo>
                    <a:pt x="17384" y="20168"/>
                    <a:pt x="16669" y="17811"/>
                    <a:pt x="16350" y="19334"/>
                  </a:cubicBezTo>
                  <a:cubicBezTo>
                    <a:pt x="16031" y="20856"/>
                    <a:pt x="15885" y="19118"/>
                    <a:pt x="15668" y="19334"/>
                  </a:cubicBezTo>
                  <a:cubicBezTo>
                    <a:pt x="15450" y="19549"/>
                    <a:pt x="14630" y="18220"/>
                    <a:pt x="14358" y="19334"/>
                  </a:cubicBezTo>
                  <a:cubicBezTo>
                    <a:pt x="14086" y="20447"/>
                    <a:pt x="14030" y="18853"/>
                    <a:pt x="13885" y="19334"/>
                  </a:cubicBezTo>
                  <a:cubicBezTo>
                    <a:pt x="13739" y="19814"/>
                    <a:pt x="13088" y="18864"/>
                    <a:pt x="12575" y="19334"/>
                  </a:cubicBezTo>
                  <a:cubicBezTo>
                    <a:pt x="12062" y="19803"/>
                    <a:pt x="12090" y="19080"/>
                    <a:pt x="11892" y="19334"/>
                  </a:cubicBezTo>
                  <a:cubicBezTo>
                    <a:pt x="11695" y="19587"/>
                    <a:pt x="11650" y="18761"/>
                    <a:pt x="11419" y="19334"/>
                  </a:cubicBezTo>
                  <a:cubicBezTo>
                    <a:pt x="11188" y="19906"/>
                    <a:pt x="11041" y="19303"/>
                    <a:pt x="10737" y="19334"/>
                  </a:cubicBezTo>
                  <a:cubicBezTo>
                    <a:pt x="10433" y="19364"/>
                    <a:pt x="9835" y="18365"/>
                    <a:pt x="9427" y="19334"/>
                  </a:cubicBezTo>
                  <a:cubicBezTo>
                    <a:pt x="9018" y="20302"/>
                    <a:pt x="8998" y="19210"/>
                    <a:pt x="8744" y="19334"/>
                  </a:cubicBezTo>
                  <a:cubicBezTo>
                    <a:pt x="8490" y="19457"/>
                    <a:pt x="8448" y="19295"/>
                    <a:pt x="8271" y="19334"/>
                  </a:cubicBezTo>
                  <a:cubicBezTo>
                    <a:pt x="8094" y="19372"/>
                    <a:pt x="7832" y="18512"/>
                    <a:pt x="7589" y="19334"/>
                  </a:cubicBezTo>
                  <a:cubicBezTo>
                    <a:pt x="7345" y="20155"/>
                    <a:pt x="6995" y="19197"/>
                    <a:pt x="6697" y="19334"/>
                  </a:cubicBezTo>
                  <a:cubicBezTo>
                    <a:pt x="6398" y="19470"/>
                    <a:pt x="6120" y="19328"/>
                    <a:pt x="5596" y="19334"/>
                  </a:cubicBezTo>
                  <a:cubicBezTo>
                    <a:pt x="5072" y="19340"/>
                    <a:pt x="5213" y="19240"/>
                    <a:pt x="4914" y="19334"/>
                  </a:cubicBezTo>
                  <a:cubicBezTo>
                    <a:pt x="4614" y="19428"/>
                    <a:pt x="3726" y="19094"/>
                    <a:pt x="3395" y="19334"/>
                  </a:cubicBezTo>
                  <a:cubicBezTo>
                    <a:pt x="3064" y="19573"/>
                    <a:pt x="2558" y="18583"/>
                    <a:pt x="2294" y="19334"/>
                  </a:cubicBezTo>
                  <a:cubicBezTo>
                    <a:pt x="2031" y="20084"/>
                    <a:pt x="713" y="17936"/>
                    <a:pt x="313" y="19334"/>
                  </a:cubicBezTo>
                  <a:cubicBezTo>
                    <a:pt x="123" y="19060"/>
                    <a:pt x="34" y="17670"/>
                    <a:pt x="10" y="16199"/>
                  </a:cubicBezTo>
                  <a:cubicBezTo>
                    <a:pt x="-22" y="14291"/>
                    <a:pt x="39" y="12157"/>
                    <a:pt x="10" y="9681"/>
                  </a:cubicBezTo>
                  <a:cubicBezTo>
                    <a:pt x="-19" y="7204"/>
                    <a:pt x="39" y="6512"/>
                    <a:pt x="10" y="3663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도형"/>
            <p:cNvSpPr/>
            <p:nvPr/>
          </p:nvSpPr>
          <p:spPr>
            <a:xfrm>
              <a:off x="2102" y="740"/>
              <a:ext cx="11735257" cy="1044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19922" extrusionOk="0">
                  <a:moveTo>
                    <a:pt x="6" y="3662"/>
                  </a:moveTo>
                  <a:cubicBezTo>
                    <a:pt x="11" y="1429"/>
                    <a:pt x="157" y="44"/>
                    <a:pt x="309" y="517"/>
                  </a:cubicBezTo>
                  <a:cubicBezTo>
                    <a:pt x="902" y="256"/>
                    <a:pt x="1246" y="1314"/>
                    <a:pt x="1619" y="517"/>
                  </a:cubicBezTo>
                  <a:cubicBezTo>
                    <a:pt x="1991" y="-280"/>
                    <a:pt x="2448" y="1711"/>
                    <a:pt x="2719" y="517"/>
                  </a:cubicBezTo>
                  <a:cubicBezTo>
                    <a:pt x="2990" y="-677"/>
                    <a:pt x="3509" y="581"/>
                    <a:pt x="4238" y="517"/>
                  </a:cubicBezTo>
                  <a:cubicBezTo>
                    <a:pt x="4967" y="453"/>
                    <a:pt x="4860" y="1092"/>
                    <a:pt x="5130" y="517"/>
                  </a:cubicBezTo>
                  <a:cubicBezTo>
                    <a:pt x="5400" y="-58"/>
                    <a:pt x="5663" y="883"/>
                    <a:pt x="5812" y="517"/>
                  </a:cubicBezTo>
                  <a:cubicBezTo>
                    <a:pt x="5961" y="151"/>
                    <a:pt x="6691" y="1524"/>
                    <a:pt x="6913" y="517"/>
                  </a:cubicBezTo>
                  <a:cubicBezTo>
                    <a:pt x="7134" y="-490"/>
                    <a:pt x="7937" y="1728"/>
                    <a:pt x="8222" y="517"/>
                  </a:cubicBezTo>
                  <a:cubicBezTo>
                    <a:pt x="8508" y="-694"/>
                    <a:pt x="9227" y="657"/>
                    <a:pt x="9741" y="517"/>
                  </a:cubicBezTo>
                  <a:cubicBezTo>
                    <a:pt x="10256" y="377"/>
                    <a:pt x="10537" y="1662"/>
                    <a:pt x="11051" y="517"/>
                  </a:cubicBezTo>
                  <a:cubicBezTo>
                    <a:pt x="11565" y="-628"/>
                    <a:pt x="12058" y="1562"/>
                    <a:pt x="12570" y="517"/>
                  </a:cubicBezTo>
                  <a:cubicBezTo>
                    <a:pt x="13082" y="-528"/>
                    <a:pt x="13288" y="704"/>
                    <a:pt x="13880" y="517"/>
                  </a:cubicBezTo>
                  <a:cubicBezTo>
                    <a:pt x="14471" y="330"/>
                    <a:pt x="14283" y="1090"/>
                    <a:pt x="14562" y="517"/>
                  </a:cubicBezTo>
                  <a:cubicBezTo>
                    <a:pt x="14841" y="-56"/>
                    <a:pt x="15511" y="1545"/>
                    <a:pt x="15872" y="517"/>
                  </a:cubicBezTo>
                  <a:cubicBezTo>
                    <a:pt x="16233" y="-511"/>
                    <a:pt x="16470" y="1346"/>
                    <a:pt x="16763" y="517"/>
                  </a:cubicBezTo>
                  <a:cubicBezTo>
                    <a:pt x="17056" y="-312"/>
                    <a:pt x="17305" y="1341"/>
                    <a:pt x="17446" y="517"/>
                  </a:cubicBezTo>
                  <a:cubicBezTo>
                    <a:pt x="17586" y="-307"/>
                    <a:pt x="17809" y="580"/>
                    <a:pt x="17919" y="517"/>
                  </a:cubicBezTo>
                  <a:cubicBezTo>
                    <a:pt x="18029" y="454"/>
                    <a:pt x="18263" y="1184"/>
                    <a:pt x="18601" y="517"/>
                  </a:cubicBezTo>
                  <a:cubicBezTo>
                    <a:pt x="18939" y="-150"/>
                    <a:pt x="19058" y="1043"/>
                    <a:pt x="19284" y="517"/>
                  </a:cubicBezTo>
                  <a:cubicBezTo>
                    <a:pt x="19509" y="-9"/>
                    <a:pt x="20796" y="1776"/>
                    <a:pt x="21221" y="517"/>
                  </a:cubicBezTo>
                  <a:cubicBezTo>
                    <a:pt x="21364" y="116"/>
                    <a:pt x="21490" y="1902"/>
                    <a:pt x="21523" y="3662"/>
                  </a:cubicBezTo>
                  <a:cubicBezTo>
                    <a:pt x="21549" y="5627"/>
                    <a:pt x="21469" y="7951"/>
                    <a:pt x="21523" y="9574"/>
                  </a:cubicBezTo>
                  <a:cubicBezTo>
                    <a:pt x="21578" y="11197"/>
                    <a:pt x="21507" y="13944"/>
                    <a:pt x="21523" y="16241"/>
                  </a:cubicBezTo>
                  <a:cubicBezTo>
                    <a:pt x="21538" y="17922"/>
                    <a:pt x="21392" y="19472"/>
                    <a:pt x="21221" y="19386"/>
                  </a:cubicBezTo>
                  <a:cubicBezTo>
                    <a:pt x="20926" y="19859"/>
                    <a:pt x="20445" y="18440"/>
                    <a:pt x="20120" y="19386"/>
                  </a:cubicBezTo>
                  <a:cubicBezTo>
                    <a:pt x="19795" y="20332"/>
                    <a:pt x="19281" y="18289"/>
                    <a:pt x="18601" y="19386"/>
                  </a:cubicBezTo>
                  <a:cubicBezTo>
                    <a:pt x="17922" y="20483"/>
                    <a:pt x="18308" y="19183"/>
                    <a:pt x="18128" y="19386"/>
                  </a:cubicBezTo>
                  <a:cubicBezTo>
                    <a:pt x="17948" y="19589"/>
                    <a:pt x="16937" y="18589"/>
                    <a:pt x="16609" y="19386"/>
                  </a:cubicBezTo>
                  <a:cubicBezTo>
                    <a:pt x="16282" y="20183"/>
                    <a:pt x="15612" y="18261"/>
                    <a:pt x="15090" y="19386"/>
                  </a:cubicBezTo>
                  <a:cubicBezTo>
                    <a:pt x="14568" y="20512"/>
                    <a:pt x="14752" y="19377"/>
                    <a:pt x="14617" y="19386"/>
                  </a:cubicBezTo>
                  <a:cubicBezTo>
                    <a:pt x="14482" y="19395"/>
                    <a:pt x="13803" y="19016"/>
                    <a:pt x="13516" y="19386"/>
                  </a:cubicBezTo>
                  <a:cubicBezTo>
                    <a:pt x="13230" y="19756"/>
                    <a:pt x="12939" y="19221"/>
                    <a:pt x="12625" y="19386"/>
                  </a:cubicBezTo>
                  <a:cubicBezTo>
                    <a:pt x="12310" y="19551"/>
                    <a:pt x="12084" y="19057"/>
                    <a:pt x="11733" y="19386"/>
                  </a:cubicBezTo>
                  <a:cubicBezTo>
                    <a:pt x="11383" y="19715"/>
                    <a:pt x="11269" y="19180"/>
                    <a:pt x="10842" y="19386"/>
                  </a:cubicBezTo>
                  <a:cubicBezTo>
                    <a:pt x="10415" y="19592"/>
                    <a:pt x="10588" y="19011"/>
                    <a:pt x="10369" y="19386"/>
                  </a:cubicBezTo>
                  <a:cubicBezTo>
                    <a:pt x="10149" y="19761"/>
                    <a:pt x="9276" y="18851"/>
                    <a:pt x="8850" y="19386"/>
                  </a:cubicBezTo>
                  <a:cubicBezTo>
                    <a:pt x="8424" y="19921"/>
                    <a:pt x="7779" y="19028"/>
                    <a:pt x="7331" y="19386"/>
                  </a:cubicBezTo>
                  <a:cubicBezTo>
                    <a:pt x="6883" y="19744"/>
                    <a:pt x="7060" y="19095"/>
                    <a:pt x="6858" y="19386"/>
                  </a:cubicBezTo>
                  <a:cubicBezTo>
                    <a:pt x="6655" y="19677"/>
                    <a:pt x="6336" y="18834"/>
                    <a:pt x="6175" y="19386"/>
                  </a:cubicBezTo>
                  <a:cubicBezTo>
                    <a:pt x="6015" y="19938"/>
                    <a:pt x="5341" y="18028"/>
                    <a:pt x="5075" y="19386"/>
                  </a:cubicBezTo>
                  <a:cubicBezTo>
                    <a:pt x="4808" y="20744"/>
                    <a:pt x="4175" y="17866"/>
                    <a:pt x="3765" y="19386"/>
                  </a:cubicBezTo>
                  <a:cubicBezTo>
                    <a:pt x="3355" y="20906"/>
                    <a:pt x="3237" y="18636"/>
                    <a:pt x="2873" y="19386"/>
                  </a:cubicBezTo>
                  <a:cubicBezTo>
                    <a:pt x="2509" y="20136"/>
                    <a:pt x="2360" y="19108"/>
                    <a:pt x="2191" y="19386"/>
                  </a:cubicBezTo>
                  <a:cubicBezTo>
                    <a:pt x="2022" y="19664"/>
                    <a:pt x="1836" y="19216"/>
                    <a:pt x="1509" y="19386"/>
                  </a:cubicBezTo>
                  <a:cubicBezTo>
                    <a:pt x="1182" y="19556"/>
                    <a:pt x="826" y="19193"/>
                    <a:pt x="309" y="19386"/>
                  </a:cubicBezTo>
                  <a:cubicBezTo>
                    <a:pt x="136" y="19853"/>
                    <a:pt x="24" y="18130"/>
                    <a:pt x="6" y="16241"/>
                  </a:cubicBezTo>
                  <a:cubicBezTo>
                    <a:pt x="-7" y="14989"/>
                    <a:pt x="35" y="12601"/>
                    <a:pt x="6" y="10329"/>
                  </a:cubicBezTo>
                  <a:cubicBezTo>
                    <a:pt x="-22" y="8056"/>
                    <a:pt x="58" y="5508"/>
                    <a:pt x="6" y="3662"/>
                  </a:cubicBezTo>
                  <a:close/>
                </a:path>
              </a:pathLst>
            </a:custGeom>
            <a:noFill/>
            <a:ln w="285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99" name="그룹 1"/>
          <p:cNvGrpSpPr/>
          <p:nvPr/>
        </p:nvGrpSpPr>
        <p:grpSpPr>
          <a:xfrm>
            <a:off x="3111763" y="2230708"/>
            <a:ext cx="6141802" cy="1169816"/>
            <a:chOff x="0" y="0"/>
            <a:chExt cx="6141800" cy="1169814"/>
          </a:xfrm>
        </p:grpSpPr>
        <p:sp>
          <p:nvSpPr>
            <p:cNvPr id="97" name="TextBox 6"/>
            <p:cNvSpPr txBox="1"/>
            <p:nvPr/>
          </p:nvSpPr>
          <p:spPr>
            <a:xfrm>
              <a:off x="-1" y="231028"/>
              <a:ext cx="5198437" cy="897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50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오프라인 지뢰찾기</a:t>
              </a:r>
            </a:p>
          </p:txBody>
        </p:sp>
        <p:pic>
          <p:nvPicPr>
            <p:cNvPr id="98" name="그림 10" descr="그림 1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201553">
              <a:off x="5090368" y="130718"/>
              <a:ext cx="923827" cy="9083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0" name="TextBox 14"/>
          <p:cNvSpPr txBox="1"/>
          <p:nvPr/>
        </p:nvSpPr>
        <p:spPr>
          <a:xfrm>
            <a:off x="5475373" y="3810209"/>
            <a:ext cx="1241252" cy="166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5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김병민</a:t>
            </a:r>
          </a:p>
          <a:p>
            <a:pPr algn="ctr">
              <a:defRPr sz="25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김수연</a:t>
            </a:r>
          </a:p>
          <a:p>
            <a:pPr algn="ctr">
              <a:defRPr sz="25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손병수</a:t>
            </a:r>
          </a:p>
          <a:p>
            <a:pPr algn="ctr">
              <a:defRPr sz="25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이예은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사각형: 둥근 모서리 5"/>
          <p:cNvGrpSpPr/>
          <p:nvPr/>
        </p:nvGrpSpPr>
        <p:grpSpPr>
          <a:xfrm>
            <a:off x="204362" y="879512"/>
            <a:ext cx="11786979" cy="5818855"/>
            <a:chOff x="0" y="0"/>
            <a:chExt cx="11786978" cy="5818854"/>
          </a:xfrm>
        </p:grpSpPr>
        <p:sp>
          <p:nvSpPr>
            <p:cNvPr id="660" name="도형"/>
            <p:cNvSpPr/>
            <p:nvPr/>
          </p:nvSpPr>
          <p:spPr>
            <a:xfrm>
              <a:off x="4541" y="0"/>
              <a:ext cx="11780941" cy="581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1" name="도형"/>
            <p:cNvSpPr/>
            <p:nvPr/>
          </p:nvSpPr>
          <p:spPr>
            <a:xfrm>
              <a:off x="0" y="4427"/>
              <a:ext cx="11786979" cy="5814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663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0" y="193814"/>
            <a:ext cx="607640" cy="597476"/>
          </a:xfrm>
          <a:prstGeom prst="rect">
            <a:avLst/>
          </a:prstGeom>
          <a:ln w="12700">
            <a:miter lim="400000"/>
          </a:ln>
        </p:spPr>
      </p:pic>
      <p:sp>
        <p:nvSpPr>
          <p:cNvPr id="664" name="TextBox 1"/>
          <p:cNvSpPr txBox="1"/>
          <p:nvPr/>
        </p:nvSpPr>
        <p:spPr>
          <a:xfrm>
            <a:off x="981349" y="238634"/>
            <a:ext cx="4027531" cy="52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rPr dirty="0" err="1"/>
              <a:t>유스</a:t>
            </a:r>
            <a:r>
              <a:rPr dirty="0"/>
              <a:t> </a:t>
            </a:r>
            <a:r>
              <a:rPr dirty="0" err="1"/>
              <a:t>케이스</a:t>
            </a:r>
            <a:r>
              <a:rPr dirty="0"/>
              <a:t> </a:t>
            </a:r>
            <a:r>
              <a:rPr dirty="0" err="1"/>
              <a:t>명세서</a:t>
            </a:r>
            <a:r>
              <a:rPr dirty="0"/>
              <a:t> (</a:t>
            </a:r>
            <a:r>
              <a:rPr lang="en-US" dirty="0"/>
              <a:t>5</a:t>
            </a:r>
            <a:r>
              <a:rPr dirty="0"/>
              <a:t>)</a:t>
            </a:r>
          </a:p>
        </p:txBody>
      </p:sp>
      <p:graphicFrame>
        <p:nvGraphicFramePr>
          <p:cNvPr id="665" name="표 7"/>
          <p:cNvGraphicFramePr/>
          <p:nvPr/>
        </p:nvGraphicFramePr>
        <p:xfrm>
          <a:off x="607683" y="1241621"/>
          <a:ext cx="10976634" cy="518676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제한 시간 조정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 지뢰를 탐색할 시간을 설정한다.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82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1. 플레이어가 LCD의 제한 시간 증가 화살표를 터치했을 때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1. LCD에 제한 시간이 1초 증가한 화면이 표시된다.	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2. 플레이어가 LCD의 제한 시간 감소 화살표를 터치했을 때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2. LCD에 제한 시간이 1초 감소한 화면이 표시된다.	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LCD화면의 저장 메뉴를 터치하여 변경한 값을 저장한 후 초기 화면으로 돌아간다.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취소 메뉴를 터치한다.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설정된 값이 저장되지 않고 초기화면으로 돌아간다.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제한 시간의 범위는 10 ~ 40 이어야 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66" name="사각형: 둥근 모서리 8"/>
          <p:cNvSpPr/>
          <p:nvPr/>
        </p:nvSpPr>
        <p:spPr>
          <a:xfrm>
            <a:off x="8860852" y="640888"/>
            <a:ext cx="2635145" cy="1512090"/>
          </a:xfrm>
          <a:prstGeom prst="roundRect">
            <a:avLst>
              <a:gd name="adj" fmla="val 9642"/>
            </a:avLst>
          </a:prstGeom>
          <a:solidFill>
            <a:srgbClr val="F7F7F7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p:txBody>
      </p:sp>
      <p:sp>
        <p:nvSpPr>
          <p:cNvPr id="667" name="사각형: 둥근 모서리 9"/>
          <p:cNvSpPr/>
          <p:nvPr/>
        </p:nvSpPr>
        <p:spPr>
          <a:xfrm>
            <a:off x="9001962" y="764481"/>
            <a:ext cx="2341369" cy="1234411"/>
          </a:xfrm>
          <a:prstGeom prst="roundRect">
            <a:avLst>
              <a:gd name="adj" fmla="val 0"/>
            </a:avLst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p:txBody>
      </p:sp>
      <p:sp>
        <p:nvSpPr>
          <p:cNvPr id="668" name="직사각형 10"/>
          <p:cNvSpPr/>
          <p:nvPr/>
        </p:nvSpPr>
        <p:spPr>
          <a:xfrm>
            <a:off x="8989314" y="756785"/>
            <a:ext cx="2341369" cy="1217916"/>
          </a:xfrm>
          <a:prstGeom prst="rect">
            <a:avLst/>
          </a:prstGeom>
          <a:solidFill>
            <a:srgbClr val="BFBFB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p:txBody>
      </p:sp>
      <p:sp>
        <p:nvSpPr>
          <p:cNvPr id="669" name="TextBox 11"/>
          <p:cNvSpPr txBox="1"/>
          <p:nvPr/>
        </p:nvSpPr>
        <p:spPr>
          <a:xfrm>
            <a:off x="9493670" y="796399"/>
            <a:ext cx="1382834" cy="33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[ 게임 설정 ]</a:t>
            </a:r>
          </a:p>
        </p:txBody>
      </p:sp>
      <p:sp>
        <p:nvSpPr>
          <p:cNvPr id="670" name="TextBox 12"/>
          <p:cNvSpPr txBox="1"/>
          <p:nvPr/>
        </p:nvSpPr>
        <p:spPr>
          <a:xfrm>
            <a:off x="9006417" y="1110523"/>
            <a:ext cx="1382833" cy="333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지뢰 탐색 횟수</a:t>
            </a:r>
          </a:p>
        </p:txBody>
      </p:sp>
      <p:sp>
        <p:nvSpPr>
          <p:cNvPr id="671" name="TextBox 13"/>
          <p:cNvSpPr txBox="1"/>
          <p:nvPr/>
        </p:nvSpPr>
        <p:spPr>
          <a:xfrm>
            <a:off x="10524773" y="1098515"/>
            <a:ext cx="48048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rPr lang="en-US" altLang="ko-KR" dirty="0"/>
              <a:t>8</a:t>
            </a:r>
            <a:endParaRPr dirty="0"/>
          </a:p>
        </p:txBody>
      </p:sp>
      <p:sp>
        <p:nvSpPr>
          <p:cNvPr id="672" name="이등변 삼각형 14"/>
          <p:cNvSpPr/>
          <p:nvPr/>
        </p:nvSpPr>
        <p:spPr>
          <a:xfrm>
            <a:off x="11064382" y="1189102"/>
            <a:ext cx="92742" cy="95324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3" name="이등변 삼각형 15"/>
          <p:cNvSpPr/>
          <p:nvPr/>
        </p:nvSpPr>
        <p:spPr>
          <a:xfrm rot="10800000">
            <a:off x="10368076" y="1193927"/>
            <a:ext cx="98104" cy="95198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4" name="TextBox 16"/>
          <p:cNvSpPr txBox="1"/>
          <p:nvPr/>
        </p:nvSpPr>
        <p:spPr>
          <a:xfrm>
            <a:off x="9019064" y="1405021"/>
            <a:ext cx="1382834" cy="33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제한 시간</a:t>
            </a:r>
          </a:p>
        </p:txBody>
      </p:sp>
      <p:grpSp>
        <p:nvGrpSpPr>
          <p:cNvPr id="677" name="직사각형 17"/>
          <p:cNvGrpSpPr/>
          <p:nvPr/>
        </p:nvGrpSpPr>
        <p:grpSpPr>
          <a:xfrm>
            <a:off x="10326289" y="1706031"/>
            <a:ext cx="492763" cy="252732"/>
            <a:chOff x="0" y="0"/>
            <a:chExt cx="492762" cy="252730"/>
          </a:xfrm>
        </p:grpSpPr>
        <p:sp>
          <p:nvSpPr>
            <p:cNvPr id="675" name="직사각형"/>
            <p:cNvSpPr/>
            <p:nvPr/>
          </p:nvSpPr>
          <p:spPr>
            <a:xfrm>
              <a:off x="-1" y="47845"/>
              <a:ext cx="492764" cy="157045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6" name="저 장"/>
            <p:cNvSpPr txBox="1"/>
            <p:nvPr/>
          </p:nvSpPr>
          <p:spPr>
            <a:xfrm>
              <a:off x="45719" y="0"/>
              <a:ext cx="401323" cy="252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저 장</a:t>
              </a:r>
            </a:p>
          </p:txBody>
        </p:sp>
      </p:grpSp>
      <p:sp>
        <p:nvSpPr>
          <p:cNvPr id="678" name="이등변 삼각형 18"/>
          <p:cNvSpPr/>
          <p:nvPr/>
        </p:nvSpPr>
        <p:spPr>
          <a:xfrm>
            <a:off x="11064382" y="1508773"/>
            <a:ext cx="92742" cy="95322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9" name="이등변 삼각형 19"/>
          <p:cNvSpPr/>
          <p:nvPr/>
        </p:nvSpPr>
        <p:spPr>
          <a:xfrm rot="10800000">
            <a:off x="10371402" y="1513596"/>
            <a:ext cx="98104" cy="95200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0" name="TextBox 20"/>
          <p:cNvSpPr txBox="1"/>
          <p:nvPr/>
        </p:nvSpPr>
        <p:spPr>
          <a:xfrm>
            <a:off x="10448583" y="1412204"/>
            <a:ext cx="632859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01:00</a:t>
            </a:r>
          </a:p>
        </p:txBody>
      </p:sp>
      <p:grpSp>
        <p:nvGrpSpPr>
          <p:cNvPr id="683" name="직사각형 21"/>
          <p:cNvGrpSpPr/>
          <p:nvPr/>
        </p:nvGrpSpPr>
        <p:grpSpPr>
          <a:xfrm>
            <a:off x="9512155" y="1706031"/>
            <a:ext cx="492763" cy="252732"/>
            <a:chOff x="0" y="0"/>
            <a:chExt cx="492762" cy="252730"/>
          </a:xfrm>
        </p:grpSpPr>
        <p:sp>
          <p:nvSpPr>
            <p:cNvPr id="681" name="직사각형"/>
            <p:cNvSpPr/>
            <p:nvPr/>
          </p:nvSpPr>
          <p:spPr>
            <a:xfrm>
              <a:off x="-1" y="47845"/>
              <a:ext cx="492764" cy="157045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2" name="취 소"/>
            <p:cNvSpPr txBox="1"/>
            <p:nvPr/>
          </p:nvSpPr>
          <p:spPr>
            <a:xfrm>
              <a:off x="45719" y="0"/>
              <a:ext cx="401323" cy="252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취 소</a:t>
              </a:r>
            </a:p>
          </p:txBody>
        </p:sp>
      </p:grpSp>
      <p:pic>
        <p:nvPicPr>
          <p:cNvPr id="684" name="그림 22" descr="그림 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97765" y="1512400"/>
            <a:ext cx="642265" cy="1374446"/>
          </a:xfrm>
          <a:prstGeom prst="rect">
            <a:avLst/>
          </a:prstGeom>
          <a:ln w="12700">
            <a:miter lim="400000"/>
          </a:ln>
        </p:spPr>
      </p:pic>
      <p:sp>
        <p:nvSpPr>
          <p:cNvPr id="685" name="사각형: 둥근 모서리 23"/>
          <p:cNvSpPr/>
          <p:nvPr/>
        </p:nvSpPr>
        <p:spPr>
          <a:xfrm>
            <a:off x="8842426" y="3100619"/>
            <a:ext cx="2635144" cy="1512091"/>
          </a:xfrm>
          <a:prstGeom prst="roundRect">
            <a:avLst>
              <a:gd name="adj" fmla="val 9642"/>
            </a:avLst>
          </a:prstGeom>
          <a:solidFill>
            <a:srgbClr val="F7F7F7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p:txBody>
      </p:sp>
      <p:sp>
        <p:nvSpPr>
          <p:cNvPr id="686" name="사각형: 둥근 모서리 24"/>
          <p:cNvSpPr/>
          <p:nvPr/>
        </p:nvSpPr>
        <p:spPr>
          <a:xfrm>
            <a:off x="8983536" y="3224210"/>
            <a:ext cx="2341369" cy="1234413"/>
          </a:xfrm>
          <a:prstGeom prst="roundRect">
            <a:avLst>
              <a:gd name="adj" fmla="val 0"/>
            </a:avLst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p:txBody>
      </p:sp>
      <p:sp>
        <p:nvSpPr>
          <p:cNvPr id="687" name="직사각형 25"/>
          <p:cNvSpPr/>
          <p:nvPr/>
        </p:nvSpPr>
        <p:spPr>
          <a:xfrm>
            <a:off x="8970891" y="3216516"/>
            <a:ext cx="2341369" cy="1217918"/>
          </a:xfrm>
          <a:prstGeom prst="rect">
            <a:avLst/>
          </a:prstGeom>
          <a:solidFill>
            <a:srgbClr val="BFBFB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p:txBody>
      </p:sp>
      <p:sp>
        <p:nvSpPr>
          <p:cNvPr id="688" name="TextBox 26"/>
          <p:cNvSpPr txBox="1"/>
          <p:nvPr/>
        </p:nvSpPr>
        <p:spPr>
          <a:xfrm>
            <a:off x="9475244" y="3256132"/>
            <a:ext cx="1382833" cy="33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[ 게임 설정 ]</a:t>
            </a:r>
          </a:p>
        </p:txBody>
      </p:sp>
      <p:sp>
        <p:nvSpPr>
          <p:cNvPr id="689" name="TextBox 27"/>
          <p:cNvSpPr txBox="1"/>
          <p:nvPr/>
        </p:nvSpPr>
        <p:spPr>
          <a:xfrm>
            <a:off x="8987994" y="3570254"/>
            <a:ext cx="1382833" cy="33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지뢰 탐색 횟수</a:t>
            </a:r>
          </a:p>
        </p:txBody>
      </p:sp>
      <p:sp>
        <p:nvSpPr>
          <p:cNvPr id="690" name="TextBox 28"/>
          <p:cNvSpPr txBox="1"/>
          <p:nvPr/>
        </p:nvSpPr>
        <p:spPr>
          <a:xfrm>
            <a:off x="10506348" y="3558245"/>
            <a:ext cx="48048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rPr lang="en-US" altLang="ko-KR" dirty="0"/>
              <a:t>8</a:t>
            </a:r>
            <a:endParaRPr dirty="0"/>
          </a:p>
        </p:txBody>
      </p:sp>
      <p:sp>
        <p:nvSpPr>
          <p:cNvPr id="691" name="이등변 삼각형 29"/>
          <p:cNvSpPr/>
          <p:nvPr/>
        </p:nvSpPr>
        <p:spPr>
          <a:xfrm>
            <a:off x="11045955" y="3648833"/>
            <a:ext cx="92744" cy="95323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2" name="이등변 삼각형 30"/>
          <p:cNvSpPr/>
          <p:nvPr/>
        </p:nvSpPr>
        <p:spPr>
          <a:xfrm rot="10800000">
            <a:off x="10349651" y="3653656"/>
            <a:ext cx="98106" cy="95201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3" name="TextBox 31"/>
          <p:cNvSpPr txBox="1"/>
          <p:nvPr/>
        </p:nvSpPr>
        <p:spPr>
          <a:xfrm>
            <a:off x="9000638" y="3864753"/>
            <a:ext cx="1382834" cy="33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제한 시간</a:t>
            </a:r>
          </a:p>
        </p:txBody>
      </p:sp>
      <p:grpSp>
        <p:nvGrpSpPr>
          <p:cNvPr id="696" name="직사각형 32"/>
          <p:cNvGrpSpPr/>
          <p:nvPr/>
        </p:nvGrpSpPr>
        <p:grpSpPr>
          <a:xfrm>
            <a:off x="10307863" y="4165763"/>
            <a:ext cx="492763" cy="252731"/>
            <a:chOff x="0" y="0"/>
            <a:chExt cx="492762" cy="252730"/>
          </a:xfrm>
        </p:grpSpPr>
        <p:sp>
          <p:nvSpPr>
            <p:cNvPr id="694" name="직사각형"/>
            <p:cNvSpPr/>
            <p:nvPr/>
          </p:nvSpPr>
          <p:spPr>
            <a:xfrm>
              <a:off x="-1" y="47845"/>
              <a:ext cx="492764" cy="157045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5" name="저 장"/>
            <p:cNvSpPr txBox="1"/>
            <p:nvPr/>
          </p:nvSpPr>
          <p:spPr>
            <a:xfrm>
              <a:off x="45719" y="0"/>
              <a:ext cx="401323" cy="252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저 장</a:t>
              </a:r>
            </a:p>
          </p:txBody>
        </p:sp>
      </p:grpSp>
      <p:sp>
        <p:nvSpPr>
          <p:cNvPr id="697" name="이등변 삼각형 33"/>
          <p:cNvSpPr/>
          <p:nvPr/>
        </p:nvSpPr>
        <p:spPr>
          <a:xfrm>
            <a:off x="11045955" y="3968503"/>
            <a:ext cx="92744" cy="95323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8" name="이등변 삼각형 34"/>
          <p:cNvSpPr/>
          <p:nvPr/>
        </p:nvSpPr>
        <p:spPr>
          <a:xfrm rot="10800000">
            <a:off x="10352978" y="3973328"/>
            <a:ext cx="98105" cy="95201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9" name="TextBox 35"/>
          <p:cNvSpPr txBox="1"/>
          <p:nvPr/>
        </p:nvSpPr>
        <p:spPr>
          <a:xfrm>
            <a:off x="10430158" y="3871937"/>
            <a:ext cx="632859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00:59</a:t>
            </a:r>
          </a:p>
        </p:txBody>
      </p:sp>
      <p:grpSp>
        <p:nvGrpSpPr>
          <p:cNvPr id="702" name="직사각형 36"/>
          <p:cNvGrpSpPr/>
          <p:nvPr/>
        </p:nvGrpSpPr>
        <p:grpSpPr>
          <a:xfrm>
            <a:off x="9493729" y="4165763"/>
            <a:ext cx="492763" cy="252731"/>
            <a:chOff x="0" y="0"/>
            <a:chExt cx="492762" cy="252730"/>
          </a:xfrm>
        </p:grpSpPr>
        <p:sp>
          <p:nvSpPr>
            <p:cNvPr id="700" name="직사각형"/>
            <p:cNvSpPr/>
            <p:nvPr/>
          </p:nvSpPr>
          <p:spPr>
            <a:xfrm>
              <a:off x="-1" y="47845"/>
              <a:ext cx="492764" cy="157045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1" name="취 소"/>
            <p:cNvSpPr txBox="1"/>
            <p:nvPr/>
          </p:nvSpPr>
          <p:spPr>
            <a:xfrm>
              <a:off x="45719" y="0"/>
              <a:ext cx="401323" cy="252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취 소</a:t>
              </a:r>
            </a:p>
          </p:txBody>
        </p:sp>
      </p:grpSp>
      <p:pic>
        <p:nvPicPr>
          <p:cNvPr id="45" name="그림 68" descr="그림 68">
            <a:extLst>
              <a:ext uri="{FF2B5EF4-FFF2-40B4-BE49-F238E27FC236}">
                <a16:creationId xmlns:a16="http://schemas.microsoft.com/office/drawing/2014/main" id="{03D60418-EB6A-471E-A92B-0DD178986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5238" y="4253107"/>
            <a:ext cx="642265" cy="13744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274973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7"/>
          <p:cNvGraphicFramePr/>
          <p:nvPr>
            <p:extLst/>
          </p:nvPr>
        </p:nvGraphicFramePr>
        <p:xfrm>
          <a:off x="607683" y="1241621"/>
          <a:ext cx="10976634" cy="506476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  <a:endParaRPr dirty="0">
                        <a:latin typeface="나눔스퀘어라운드 Regular"/>
                        <a:ea typeface="나눔스퀘어라운드 Regular"/>
                        <a:cs typeface="나눔스퀘어라운드 Regular"/>
                        <a:sym typeface="나눔스퀘어라운드 Regular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게임 시작 메뉴 터치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LCD의 게임 시작 메뉴를 터치한다.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LCD에 게임 시작과 게임 설정 메뉴가 나타나 있다.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82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lang="en-US" dirty="0"/>
                        <a:t>1. </a:t>
                      </a:r>
                      <a:r>
                        <a:rPr dirty="0" err="1"/>
                        <a:t>플레이어가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LCD의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게임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시작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메뉴를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터치한다</a:t>
                      </a:r>
                      <a:r>
                        <a:rPr dirty="0"/>
                        <a:t>.</a:t>
                      </a:r>
                      <a:endParaRPr lang="en-US" dirty="0"/>
                    </a:p>
                    <a:p>
                      <a:pPr marL="0" indent="0" algn="l">
                        <a:buSzPct val="100000"/>
                        <a:buNone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lang="en-US" altLang="ko-KR" dirty="0"/>
                        <a:t>2.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dirty="0"/>
                        <a:t>LCD</a:t>
                      </a:r>
                      <a:r>
                        <a:rPr lang="ko-KR" altLang="en-US" dirty="0"/>
                        <a:t>에 로딩 화면이 출력된다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0" indent="0" algn="l">
                        <a:buSzPct val="100000"/>
                        <a:buNone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lang="en-US" altLang="ko-KR" dirty="0"/>
                        <a:t>3. LCD</a:t>
                      </a:r>
                      <a:r>
                        <a:rPr lang="ko-KR" altLang="en-US" dirty="0"/>
                        <a:t>가 설정된 지뢰 탐색 횟수와 제한 시간을 출력한다</a:t>
                      </a:r>
                      <a:endParaRPr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 err="1"/>
                        <a:t>성능</a:t>
                      </a:r>
                      <a:r>
                        <a:rPr dirty="0"/>
                        <a:t> – </a:t>
                      </a:r>
                      <a:r>
                        <a:rPr dirty="0" err="1"/>
                        <a:t>응답시간이</a:t>
                      </a:r>
                      <a:r>
                        <a:rPr dirty="0"/>
                        <a:t> 500ms을 </a:t>
                      </a:r>
                      <a:r>
                        <a:rPr dirty="0" err="1"/>
                        <a:t>넘어서는</a:t>
                      </a:r>
                      <a:r>
                        <a:rPr dirty="0"/>
                        <a:t> 안 </a:t>
                      </a:r>
                      <a:r>
                        <a:rPr dirty="0" err="1"/>
                        <a:t>된다</a:t>
                      </a:r>
                      <a:r>
                        <a:rPr dirty="0"/>
                        <a:t>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그룹 7"/>
          <p:cNvGrpSpPr/>
          <p:nvPr/>
        </p:nvGrpSpPr>
        <p:grpSpPr>
          <a:xfrm>
            <a:off x="8386196" y="1042851"/>
            <a:ext cx="2635145" cy="1512093"/>
            <a:chOff x="0" y="0"/>
            <a:chExt cx="2635143" cy="1512091"/>
          </a:xfrm>
        </p:grpSpPr>
        <p:sp>
          <p:nvSpPr>
            <p:cNvPr id="5" name="사각형: 둥근 모서리 8"/>
            <p:cNvSpPr/>
            <p:nvPr/>
          </p:nvSpPr>
          <p:spPr>
            <a:xfrm>
              <a:off x="0" y="-1"/>
              <a:ext cx="2635145" cy="1512093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6" name="사각형: 둥근 모서리 9"/>
            <p:cNvSpPr/>
            <p:nvPr/>
          </p:nvSpPr>
          <p:spPr>
            <a:xfrm>
              <a:off x="141109" y="123593"/>
              <a:ext cx="2341369" cy="1234412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7" name="직사각형 10"/>
            <p:cNvSpPr/>
            <p:nvPr/>
          </p:nvSpPr>
          <p:spPr>
            <a:xfrm>
              <a:off x="141109" y="140088"/>
              <a:ext cx="2341370" cy="1217918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8" name="TextBox 11"/>
            <p:cNvSpPr txBox="1"/>
            <p:nvPr/>
          </p:nvSpPr>
          <p:spPr>
            <a:xfrm>
              <a:off x="632817" y="563272"/>
              <a:ext cx="1382834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[  게임 시작  ]</a:t>
              </a:r>
            </a:p>
          </p:txBody>
        </p:sp>
        <p:sp>
          <p:nvSpPr>
            <p:cNvPr id="9" name="TextBox 12"/>
            <p:cNvSpPr txBox="1"/>
            <p:nvPr/>
          </p:nvSpPr>
          <p:spPr>
            <a:xfrm>
              <a:off x="632817" y="242996"/>
              <a:ext cx="1382834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지뢰찾기</a:t>
              </a:r>
            </a:p>
          </p:txBody>
        </p:sp>
        <p:sp>
          <p:nvSpPr>
            <p:cNvPr id="10" name="TextBox 13"/>
            <p:cNvSpPr txBox="1"/>
            <p:nvPr/>
          </p:nvSpPr>
          <p:spPr>
            <a:xfrm>
              <a:off x="632817" y="864349"/>
              <a:ext cx="1382834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[  게임 설정  ]</a:t>
              </a:r>
            </a:p>
          </p:txBody>
        </p:sp>
      </p:grpSp>
      <p:pic>
        <p:nvPicPr>
          <p:cNvPr id="11" name="그림 23" descr="그림 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7936" y="1696840"/>
            <a:ext cx="642265" cy="13744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" name="그룹 15"/>
          <p:cNvGrpSpPr/>
          <p:nvPr/>
        </p:nvGrpSpPr>
        <p:grpSpPr>
          <a:xfrm>
            <a:off x="8380417" y="3135343"/>
            <a:ext cx="2635145" cy="1512092"/>
            <a:chOff x="0" y="0"/>
            <a:chExt cx="2635143" cy="1512091"/>
          </a:xfrm>
        </p:grpSpPr>
        <p:sp>
          <p:nvSpPr>
            <p:cNvPr id="13" name="사각형: 둥근 모서리 16"/>
            <p:cNvSpPr/>
            <p:nvPr/>
          </p:nvSpPr>
          <p:spPr>
            <a:xfrm>
              <a:off x="0" y="-1"/>
              <a:ext cx="2635145" cy="1512093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14" name="사각형: 둥근 모서리 17"/>
            <p:cNvSpPr/>
            <p:nvPr/>
          </p:nvSpPr>
          <p:spPr>
            <a:xfrm>
              <a:off x="141109" y="123593"/>
              <a:ext cx="2341369" cy="1234412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15" name="직사각형 18"/>
            <p:cNvSpPr/>
            <p:nvPr/>
          </p:nvSpPr>
          <p:spPr>
            <a:xfrm>
              <a:off x="141109" y="140088"/>
              <a:ext cx="2341370" cy="1217918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grpSp>
          <p:nvGrpSpPr>
            <p:cNvPr id="16" name="그룹 19"/>
            <p:cNvGrpSpPr/>
            <p:nvPr/>
          </p:nvGrpSpPr>
          <p:grpSpPr>
            <a:xfrm>
              <a:off x="645191" y="222681"/>
              <a:ext cx="1382835" cy="954748"/>
              <a:chOff x="0" y="0"/>
              <a:chExt cx="1382834" cy="954747"/>
            </a:xfrm>
          </p:grpSpPr>
          <p:sp>
            <p:nvSpPr>
              <p:cNvPr id="17" name="TextBox 20"/>
              <p:cNvSpPr txBox="1"/>
              <p:nvPr/>
            </p:nvSpPr>
            <p:spPr>
              <a:xfrm>
                <a:off x="-1" y="634708"/>
                <a:ext cx="1382835" cy="320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1500"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r>
                  <a:t>loading . . .</a:t>
                </a:r>
              </a:p>
            </p:txBody>
          </p:sp>
          <p:pic>
            <p:nvPicPr>
              <p:cNvPr id="18" name="그림 21" descr="그림 2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201553">
                <a:off x="439166" y="85978"/>
                <a:ext cx="607639" cy="5974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0" name="그룹 17"/>
          <p:cNvGrpSpPr/>
          <p:nvPr/>
        </p:nvGrpSpPr>
        <p:grpSpPr>
          <a:xfrm>
            <a:off x="8374639" y="4967445"/>
            <a:ext cx="2635144" cy="1512091"/>
            <a:chOff x="0" y="0"/>
            <a:chExt cx="2635143" cy="1512090"/>
          </a:xfrm>
        </p:grpSpPr>
        <p:sp>
          <p:nvSpPr>
            <p:cNvPr id="21" name="사각형: 둥근 모서리 18"/>
            <p:cNvSpPr/>
            <p:nvPr/>
          </p:nvSpPr>
          <p:spPr>
            <a:xfrm>
              <a:off x="0" y="0"/>
              <a:ext cx="2635143" cy="151209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22" name="사각형: 둥근 모서리 19"/>
            <p:cNvSpPr/>
            <p:nvPr/>
          </p:nvSpPr>
          <p:spPr>
            <a:xfrm>
              <a:off x="141109" y="123593"/>
              <a:ext cx="2341368" cy="1234411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23" name="직사각형 20"/>
            <p:cNvSpPr/>
            <p:nvPr/>
          </p:nvSpPr>
          <p:spPr>
            <a:xfrm>
              <a:off x="128463" y="115897"/>
              <a:ext cx="2341368" cy="1217917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59971" y="469633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남은 탐색 횟수</a:t>
              </a:r>
            </a:p>
          </p:txBody>
        </p:sp>
        <p:sp>
          <p:nvSpPr>
            <p:cNvPr id="25" name="TextBox 22"/>
            <p:cNvSpPr txBox="1"/>
            <p:nvPr/>
          </p:nvSpPr>
          <p:spPr>
            <a:xfrm>
              <a:off x="1663922" y="457626"/>
              <a:ext cx="48048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1</a:t>
              </a:r>
              <a:r>
                <a:rPr lang="en-US" altLang="ko-KR" dirty="0"/>
                <a:t>0</a:t>
              </a:r>
              <a:endParaRPr dirty="0"/>
            </a:p>
          </p:txBody>
        </p:sp>
        <p:sp>
          <p:nvSpPr>
            <p:cNvPr id="26" name="TextBox 23"/>
            <p:cNvSpPr txBox="1"/>
            <p:nvPr/>
          </p:nvSpPr>
          <p:spPr>
            <a:xfrm>
              <a:off x="216968" y="764133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제한 시간</a:t>
              </a:r>
            </a:p>
          </p:txBody>
        </p:sp>
        <p:sp>
          <p:nvSpPr>
            <p:cNvPr id="27" name="TextBox 24"/>
            <p:cNvSpPr txBox="1"/>
            <p:nvPr/>
          </p:nvSpPr>
          <p:spPr>
            <a:xfrm>
              <a:off x="1587732" y="771316"/>
              <a:ext cx="632858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00:40</a:t>
              </a:r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981349" y="238634"/>
            <a:ext cx="4027531" cy="52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rPr dirty="0" err="1"/>
              <a:t>유스</a:t>
            </a:r>
            <a:r>
              <a:rPr dirty="0"/>
              <a:t> </a:t>
            </a:r>
            <a:r>
              <a:rPr dirty="0" err="1"/>
              <a:t>케이스</a:t>
            </a:r>
            <a:r>
              <a:rPr dirty="0"/>
              <a:t> </a:t>
            </a:r>
            <a:r>
              <a:rPr dirty="0" err="1"/>
              <a:t>명세서</a:t>
            </a:r>
            <a:r>
              <a:rPr dirty="0"/>
              <a:t> (</a:t>
            </a:r>
            <a:r>
              <a:rPr lang="en-US" altLang="ko-KR" dirty="0"/>
              <a:t>6</a:t>
            </a:r>
            <a:r>
              <a:rPr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6713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사각형: 둥근 모서리 5"/>
          <p:cNvGrpSpPr/>
          <p:nvPr/>
        </p:nvGrpSpPr>
        <p:grpSpPr>
          <a:xfrm>
            <a:off x="204975" y="719535"/>
            <a:ext cx="11782456" cy="6082498"/>
            <a:chOff x="0" y="0"/>
            <a:chExt cx="11782455" cy="6082496"/>
          </a:xfrm>
        </p:grpSpPr>
        <p:sp>
          <p:nvSpPr>
            <p:cNvPr id="704" name="도형"/>
            <p:cNvSpPr/>
            <p:nvPr/>
          </p:nvSpPr>
          <p:spPr>
            <a:xfrm>
              <a:off x="7218" y="-1"/>
              <a:ext cx="11775238" cy="607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466" extrusionOk="0">
                  <a:moveTo>
                    <a:pt x="21" y="699"/>
                  </a:moveTo>
                  <a:cubicBezTo>
                    <a:pt x="-5" y="334"/>
                    <a:pt x="153" y="101"/>
                    <a:pt x="334" y="94"/>
                  </a:cubicBezTo>
                  <a:cubicBezTo>
                    <a:pt x="839" y="213"/>
                    <a:pt x="1430" y="86"/>
                    <a:pt x="1980" y="94"/>
                  </a:cubicBezTo>
                  <a:cubicBezTo>
                    <a:pt x="2529" y="103"/>
                    <a:pt x="2721" y="71"/>
                    <a:pt x="2999" y="94"/>
                  </a:cubicBezTo>
                  <a:cubicBezTo>
                    <a:pt x="3277" y="118"/>
                    <a:pt x="3513" y="130"/>
                    <a:pt x="3810" y="94"/>
                  </a:cubicBezTo>
                  <a:cubicBezTo>
                    <a:pt x="4107" y="59"/>
                    <a:pt x="4758" y="225"/>
                    <a:pt x="5247" y="94"/>
                  </a:cubicBezTo>
                  <a:cubicBezTo>
                    <a:pt x="5736" y="-36"/>
                    <a:pt x="5990" y="59"/>
                    <a:pt x="6266" y="94"/>
                  </a:cubicBezTo>
                  <a:cubicBezTo>
                    <a:pt x="6543" y="129"/>
                    <a:pt x="7118" y="201"/>
                    <a:pt x="7912" y="94"/>
                  </a:cubicBezTo>
                  <a:cubicBezTo>
                    <a:pt x="8706" y="-12"/>
                    <a:pt x="8447" y="111"/>
                    <a:pt x="8723" y="94"/>
                  </a:cubicBezTo>
                  <a:cubicBezTo>
                    <a:pt x="8998" y="78"/>
                    <a:pt x="9887" y="-2"/>
                    <a:pt x="10368" y="94"/>
                  </a:cubicBezTo>
                  <a:cubicBezTo>
                    <a:pt x="10849" y="191"/>
                    <a:pt x="10823" y="107"/>
                    <a:pt x="10970" y="94"/>
                  </a:cubicBezTo>
                  <a:cubicBezTo>
                    <a:pt x="11117" y="82"/>
                    <a:pt x="11804" y="62"/>
                    <a:pt x="12198" y="94"/>
                  </a:cubicBezTo>
                  <a:cubicBezTo>
                    <a:pt x="12593" y="127"/>
                    <a:pt x="13068" y="102"/>
                    <a:pt x="13427" y="94"/>
                  </a:cubicBezTo>
                  <a:cubicBezTo>
                    <a:pt x="13785" y="87"/>
                    <a:pt x="14195" y="49"/>
                    <a:pt x="14446" y="94"/>
                  </a:cubicBezTo>
                  <a:cubicBezTo>
                    <a:pt x="14698" y="140"/>
                    <a:pt x="15564" y="209"/>
                    <a:pt x="16092" y="94"/>
                  </a:cubicBezTo>
                  <a:cubicBezTo>
                    <a:pt x="16620" y="-20"/>
                    <a:pt x="17350" y="-43"/>
                    <a:pt x="17738" y="94"/>
                  </a:cubicBezTo>
                  <a:cubicBezTo>
                    <a:pt x="18126" y="232"/>
                    <a:pt x="18279" y="114"/>
                    <a:pt x="18548" y="94"/>
                  </a:cubicBezTo>
                  <a:cubicBezTo>
                    <a:pt x="18818" y="75"/>
                    <a:pt x="19167" y="27"/>
                    <a:pt x="19777" y="94"/>
                  </a:cubicBezTo>
                  <a:cubicBezTo>
                    <a:pt x="20387" y="162"/>
                    <a:pt x="20832" y="162"/>
                    <a:pt x="21214" y="94"/>
                  </a:cubicBezTo>
                  <a:cubicBezTo>
                    <a:pt x="21382" y="66"/>
                    <a:pt x="21533" y="362"/>
                    <a:pt x="21527" y="699"/>
                  </a:cubicBezTo>
                  <a:cubicBezTo>
                    <a:pt x="21537" y="1495"/>
                    <a:pt x="21489" y="1541"/>
                    <a:pt x="21527" y="2329"/>
                  </a:cubicBezTo>
                  <a:cubicBezTo>
                    <a:pt x="21565" y="3118"/>
                    <a:pt x="21548" y="3892"/>
                    <a:pt x="21527" y="4965"/>
                  </a:cubicBezTo>
                  <a:cubicBezTo>
                    <a:pt x="21505" y="6038"/>
                    <a:pt x="21482" y="6174"/>
                    <a:pt x="21527" y="7198"/>
                  </a:cubicBezTo>
                  <a:cubicBezTo>
                    <a:pt x="21571" y="8223"/>
                    <a:pt x="21483" y="8135"/>
                    <a:pt x="21527" y="9030"/>
                  </a:cubicBezTo>
                  <a:cubicBezTo>
                    <a:pt x="21571" y="9925"/>
                    <a:pt x="21500" y="10691"/>
                    <a:pt x="21527" y="11264"/>
                  </a:cubicBezTo>
                  <a:cubicBezTo>
                    <a:pt x="21553" y="11836"/>
                    <a:pt x="21532" y="12168"/>
                    <a:pt x="21527" y="12894"/>
                  </a:cubicBezTo>
                  <a:cubicBezTo>
                    <a:pt x="21521" y="13620"/>
                    <a:pt x="21528" y="14016"/>
                    <a:pt x="21527" y="14525"/>
                  </a:cubicBezTo>
                  <a:cubicBezTo>
                    <a:pt x="21526" y="15034"/>
                    <a:pt x="21523" y="15906"/>
                    <a:pt x="21527" y="16758"/>
                  </a:cubicBezTo>
                  <a:cubicBezTo>
                    <a:pt x="21530" y="17611"/>
                    <a:pt x="21549" y="17677"/>
                    <a:pt x="21527" y="18590"/>
                  </a:cubicBezTo>
                  <a:cubicBezTo>
                    <a:pt x="21504" y="19503"/>
                    <a:pt x="21565" y="20164"/>
                    <a:pt x="21527" y="20801"/>
                  </a:cubicBezTo>
                  <a:cubicBezTo>
                    <a:pt x="21549" y="21126"/>
                    <a:pt x="21416" y="21453"/>
                    <a:pt x="21214" y="21405"/>
                  </a:cubicBezTo>
                  <a:cubicBezTo>
                    <a:pt x="20771" y="21379"/>
                    <a:pt x="19947" y="21331"/>
                    <a:pt x="19568" y="21405"/>
                  </a:cubicBezTo>
                  <a:cubicBezTo>
                    <a:pt x="19188" y="21480"/>
                    <a:pt x="18627" y="21441"/>
                    <a:pt x="18131" y="21405"/>
                  </a:cubicBezTo>
                  <a:cubicBezTo>
                    <a:pt x="17635" y="21369"/>
                    <a:pt x="17501" y="21483"/>
                    <a:pt x="17320" y="21405"/>
                  </a:cubicBezTo>
                  <a:cubicBezTo>
                    <a:pt x="17139" y="21328"/>
                    <a:pt x="16995" y="21441"/>
                    <a:pt x="16718" y="21405"/>
                  </a:cubicBezTo>
                  <a:cubicBezTo>
                    <a:pt x="16441" y="21370"/>
                    <a:pt x="16228" y="21430"/>
                    <a:pt x="15908" y="21405"/>
                  </a:cubicBezTo>
                  <a:cubicBezTo>
                    <a:pt x="15588" y="21380"/>
                    <a:pt x="14938" y="21405"/>
                    <a:pt x="14471" y="21405"/>
                  </a:cubicBezTo>
                  <a:cubicBezTo>
                    <a:pt x="14003" y="21406"/>
                    <a:pt x="13877" y="21429"/>
                    <a:pt x="13660" y="21405"/>
                  </a:cubicBezTo>
                  <a:cubicBezTo>
                    <a:pt x="13443" y="21381"/>
                    <a:pt x="13257" y="21360"/>
                    <a:pt x="13058" y="21405"/>
                  </a:cubicBezTo>
                  <a:cubicBezTo>
                    <a:pt x="12859" y="21451"/>
                    <a:pt x="12608" y="21425"/>
                    <a:pt x="12248" y="21405"/>
                  </a:cubicBezTo>
                  <a:cubicBezTo>
                    <a:pt x="11887" y="21385"/>
                    <a:pt x="11657" y="21461"/>
                    <a:pt x="11228" y="21405"/>
                  </a:cubicBezTo>
                  <a:cubicBezTo>
                    <a:pt x="10799" y="21350"/>
                    <a:pt x="10528" y="21415"/>
                    <a:pt x="10000" y="21405"/>
                  </a:cubicBezTo>
                  <a:cubicBezTo>
                    <a:pt x="9472" y="21396"/>
                    <a:pt x="9529" y="21341"/>
                    <a:pt x="9189" y="21405"/>
                  </a:cubicBezTo>
                  <a:cubicBezTo>
                    <a:pt x="8849" y="21469"/>
                    <a:pt x="8161" y="21254"/>
                    <a:pt x="7543" y="21405"/>
                  </a:cubicBezTo>
                  <a:cubicBezTo>
                    <a:pt x="6926" y="21557"/>
                    <a:pt x="6611" y="21373"/>
                    <a:pt x="6315" y="21405"/>
                  </a:cubicBezTo>
                  <a:cubicBezTo>
                    <a:pt x="6019" y="21437"/>
                    <a:pt x="5245" y="21284"/>
                    <a:pt x="4669" y="21405"/>
                  </a:cubicBezTo>
                  <a:cubicBezTo>
                    <a:pt x="4094" y="21527"/>
                    <a:pt x="3734" y="21298"/>
                    <a:pt x="3232" y="21405"/>
                  </a:cubicBezTo>
                  <a:cubicBezTo>
                    <a:pt x="2731" y="21513"/>
                    <a:pt x="2450" y="21453"/>
                    <a:pt x="2213" y="21405"/>
                  </a:cubicBezTo>
                  <a:cubicBezTo>
                    <a:pt x="1975" y="21358"/>
                    <a:pt x="1149" y="21384"/>
                    <a:pt x="334" y="21405"/>
                  </a:cubicBezTo>
                  <a:cubicBezTo>
                    <a:pt x="162" y="21472"/>
                    <a:pt x="26" y="21125"/>
                    <a:pt x="21" y="20801"/>
                  </a:cubicBezTo>
                  <a:cubicBezTo>
                    <a:pt x="26" y="19902"/>
                    <a:pt x="-29" y="19680"/>
                    <a:pt x="21" y="18568"/>
                  </a:cubicBezTo>
                  <a:cubicBezTo>
                    <a:pt x="71" y="17455"/>
                    <a:pt x="54" y="16560"/>
                    <a:pt x="21" y="15932"/>
                  </a:cubicBezTo>
                  <a:cubicBezTo>
                    <a:pt x="-13" y="15304"/>
                    <a:pt x="55" y="14233"/>
                    <a:pt x="21" y="13698"/>
                  </a:cubicBezTo>
                  <a:cubicBezTo>
                    <a:pt x="-14" y="13164"/>
                    <a:pt x="25" y="12371"/>
                    <a:pt x="21" y="11063"/>
                  </a:cubicBezTo>
                  <a:cubicBezTo>
                    <a:pt x="16" y="9755"/>
                    <a:pt x="52" y="9747"/>
                    <a:pt x="21" y="9030"/>
                  </a:cubicBezTo>
                  <a:cubicBezTo>
                    <a:pt x="-10" y="8313"/>
                    <a:pt x="14" y="7585"/>
                    <a:pt x="21" y="7198"/>
                  </a:cubicBezTo>
                  <a:cubicBezTo>
                    <a:pt x="27" y="6812"/>
                    <a:pt x="-28" y="5579"/>
                    <a:pt x="21" y="4965"/>
                  </a:cubicBezTo>
                  <a:cubicBezTo>
                    <a:pt x="70" y="4350"/>
                    <a:pt x="30" y="2539"/>
                    <a:pt x="21" y="699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5" name="도형"/>
            <p:cNvSpPr/>
            <p:nvPr/>
          </p:nvSpPr>
          <p:spPr>
            <a:xfrm>
              <a:off x="0" y="12532"/>
              <a:ext cx="11779910" cy="606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499" extrusionOk="0">
                  <a:moveTo>
                    <a:pt x="35" y="657"/>
                  </a:moveTo>
                  <a:cubicBezTo>
                    <a:pt x="38" y="317"/>
                    <a:pt x="176" y="-26"/>
                    <a:pt x="347" y="51"/>
                  </a:cubicBezTo>
                  <a:cubicBezTo>
                    <a:pt x="623" y="67"/>
                    <a:pt x="747" y="89"/>
                    <a:pt x="949" y="51"/>
                  </a:cubicBezTo>
                  <a:cubicBezTo>
                    <a:pt x="1150" y="14"/>
                    <a:pt x="1790" y="98"/>
                    <a:pt x="2385" y="51"/>
                  </a:cubicBezTo>
                  <a:cubicBezTo>
                    <a:pt x="2980" y="4"/>
                    <a:pt x="2970" y="90"/>
                    <a:pt x="3195" y="51"/>
                  </a:cubicBezTo>
                  <a:cubicBezTo>
                    <a:pt x="3420" y="13"/>
                    <a:pt x="4296" y="-26"/>
                    <a:pt x="4631" y="51"/>
                  </a:cubicBezTo>
                  <a:cubicBezTo>
                    <a:pt x="4965" y="129"/>
                    <a:pt x="5260" y="-41"/>
                    <a:pt x="5649" y="51"/>
                  </a:cubicBezTo>
                  <a:cubicBezTo>
                    <a:pt x="6039" y="144"/>
                    <a:pt x="6115" y="121"/>
                    <a:pt x="6459" y="51"/>
                  </a:cubicBezTo>
                  <a:cubicBezTo>
                    <a:pt x="6804" y="-18"/>
                    <a:pt x="6890" y="74"/>
                    <a:pt x="7061" y="51"/>
                  </a:cubicBezTo>
                  <a:cubicBezTo>
                    <a:pt x="7232" y="29"/>
                    <a:pt x="7699" y="95"/>
                    <a:pt x="7871" y="51"/>
                  </a:cubicBezTo>
                  <a:cubicBezTo>
                    <a:pt x="8043" y="8"/>
                    <a:pt x="8383" y="121"/>
                    <a:pt x="8681" y="51"/>
                  </a:cubicBezTo>
                  <a:cubicBezTo>
                    <a:pt x="8978" y="-18"/>
                    <a:pt x="9399" y="143"/>
                    <a:pt x="9908" y="51"/>
                  </a:cubicBezTo>
                  <a:cubicBezTo>
                    <a:pt x="10417" y="-40"/>
                    <a:pt x="10527" y="129"/>
                    <a:pt x="11135" y="51"/>
                  </a:cubicBezTo>
                  <a:cubicBezTo>
                    <a:pt x="11744" y="-26"/>
                    <a:pt x="11728" y="30"/>
                    <a:pt x="12154" y="51"/>
                  </a:cubicBezTo>
                  <a:cubicBezTo>
                    <a:pt x="12580" y="73"/>
                    <a:pt x="13120" y="-37"/>
                    <a:pt x="13799" y="51"/>
                  </a:cubicBezTo>
                  <a:cubicBezTo>
                    <a:pt x="14478" y="140"/>
                    <a:pt x="14370" y="29"/>
                    <a:pt x="14609" y="51"/>
                  </a:cubicBezTo>
                  <a:cubicBezTo>
                    <a:pt x="14848" y="74"/>
                    <a:pt x="15851" y="82"/>
                    <a:pt x="16253" y="51"/>
                  </a:cubicBezTo>
                  <a:cubicBezTo>
                    <a:pt x="16655" y="21"/>
                    <a:pt x="16777" y="113"/>
                    <a:pt x="17063" y="51"/>
                  </a:cubicBezTo>
                  <a:cubicBezTo>
                    <a:pt x="17349" y="-10"/>
                    <a:pt x="17952" y="36"/>
                    <a:pt x="18499" y="51"/>
                  </a:cubicBezTo>
                  <a:cubicBezTo>
                    <a:pt x="19047" y="67"/>
                    <a:pt x="19333" y="158"/>
                    <a:pt x="20144" y="51"/>
                  </a:cubicBezTo>
                  <a:cubicBezTo>
                    <a:pt x="20955" y="-55"/>
                    <a:pt x="20697" y="35"/>
                    <a:pt x="21212" y="51"/>
                  </a:cubicBezTo>
                  <a:cubicBezTo>
                    <a:pt x="21387" y="124"/>
                    <a:pt x="21510" y="312"/>
                    <a:pt x="21524" y="657"/>
                  </a:cubicBezTo>
                  <a:cubicBezTo>
                    <a:pt x="21568" y="1475"/>
                    <a:pt x="21521" y="2015"/>
                    <a:pt x="21524" y="2695"/>
                  </a:cubicBezTo>
                  <a:cubicBezTo>
                    <a:pt x="21528" y="3374"/>
                    <a:pt x="21558" y="4466"/>
                    <a:pt x="21524" y="4934"/>
                  </a:cubicBezTo>
                  <a:cubicBezTo>
                    <a:pt x="21491" y="5402"/>
                    <a:pt x="21541" y="6186"/>
                    <a:pt x="21524" y="6971"/>
                  </a:cubicBezTo>
                  <a:cubicBezTo>
                    <a:pt x="21507" y="7757"/>
                    <a:pt x="21495" y="8175"/>
                    <a:pt x="21524" y="9009"/>
                  </a:cubicBezTo>
                  <a:cubicBezTo>
                    <a:pt x="21553" y="9843"/>
                    <a:pt x="21525" y="10080"/>
                    <a:pt x="21524" y="11046"/>
                  </a:cubicBezTo>
                  <a:cubicBezTo>
                    <a:pt x="21523" y="12013"/>
                    <a:pt x="21522" y="12000"/>
                    <a:pt x="21524" y="12681"/>
                  </a:cubicBezTo>
                  <a:cubicBezTo>
                    <a:pt x="21527" y="13362"/>
                    <a:pt x="21554" y="14139"/>
                    <a:pt x="21524" y="15323"/>
                  </a:cubicBezTo>
                  <a:cubicBezTo>
                    <a:pt x="21495" y="16507"/>
                    <a:pt x="21516" y="16970"/>
                    <a:pt x="21524" y="17965"/>
                  </a:cubicBezTo>
                  <a:cubicBezTo>
                    <a:pt x="21533" y="18960"/>
                    <a:pt x="21544" y="19788"/>
                    <a:pt x="21524" y="20809"/>
                  </a:cubicBezTo>
                  <a:cubicBezTo>
                    <a:pt x="21541" y="21155"/>
                    <a:pt x="21348" y="21372"/>
                    <a:pt x="21212" y="21414"/>
                  </a:cubicBezTo>
                  <a:cubicBezTo>
                    <a:pt x="20793" y="21497"/>
                    <a:pt x="20385" y="21373"/>
                    <a:pt x="19984" y="21414"/>
                  </a:cubicBezTo>
                  <a:cubicBezTo>
                    <a:pt x="19583" y="21455"/>
                    <a:pt x="19335" y="21476"/>
                    <a:pt x="18966" y="21414"/>
                  </a:cubicBezTo>
                  <a:cubicBezTo>
                    <a:pt x="18596" y="21352"/>
                    <a:pt x="18333" y="21447"/>
                    <a:pt x="18156" y="21414"/>
                  </a:cubicBezTo>
                  <a:cubicBezTo>
                    <a:pt x="17978" y="21381"/>
                    <a:pt x="17719" y="21407"/>
                    <a:pt x="17346" y="21414"/>
                  </a:cubicBezTo>
                  <a:cubicBezTo>
                    <a:pt x="16972" y="21421"/>
                    <a:pt x="16244" y="21381"/>
                    <a:pt x="15910" y="21414"/>
                  </a:cubicBezTo>
                  <a:cubicBezTo>
                    <a:pt x="15576" y="21447"/>
                    <a:pt x="15438" y="21414"/>
                    <a:pt x="15308" y="21414"/>
                  </a:cubicBezTo>
                  <a:cubicBezTo>
                    <a:pt x="15179" y="21414"/>
                    <a:pt x="14668" y="21401"/>
                    <a:pt x="14290" y="21414"/>
                  </a:cubicBezTo>
                  <a:cubicBezTo>
                    <a:pt x="13912" y="21427"/>
                    <a:pt x="13322" y="21330"/>
                    <a:pt x="13062" y="21414"/>
                  </a:cubicBezTo>
                  <a:cubicBezTo>
                    <a:pt x="12803" y="21498"/>
                    <a:pt x="12453" y="21385"/>
                    <a:pt x="12252" y="21414"/>
                  </a:cubicBezTo>
                  <a:cubicBezTo>
                    <a:pt x="12052" y="21444"/>
                    <a:pt x="11144" y="21466"/>
                    <a:pt x="10608" y="21414"/>
                  </a:cubicBezTo>
                  <a:cubicBezTo>
                    <a:pt x="10071" y="21363"/>
                    <a:pt x="10253" y="21376"/>
                    <a:pt x="10006" y="21414"/>
                  </a:cubicBezTo>
                  <a:cubicBezTo>
                    <a:pt x="9759" y="21452"/>
                    <a:pt x="9613" y="21383"/>
                    <a:pt x="9405" y="21414"/>
                  </a:cubicBezTo>
                  <a:cubicBezTo>
                    <a:pt x="9197" y="21446"/>
                    <a:pt x="8755" y="21326"/>
                    <a:pt x="8386" y="21414"/>
                  </a:cubicBezTo>
                  <a:cubicBezTo>
                    <a:pt x="8017" y="21502"/>
                    <a:pt x="7600" y="21306"/>
                    <a:pt x="7159" y="21414"/>
                  </a:cubicBezTo>
                  <a:cubicBezTo>
                    <a:pt x="6718" y="21522"/>
                    <a:pt x="6014" y="21284"/>
                    <a:pt x="5723" y="21414"/>
                  </a:cubicBezTo>
                  <a:cubicBezTo>
                    <a:pt x="5432" y="21545"/>
                    <a:pt x="4906" y="21508"/>
                    <a:pt x="4287" y="21414"/>
                  </a:cubicBezTo>
                  <a:cubicBezTo>
                    <a:pt x="3669" y="21320"/>
                    <a:pt x="3251" y="21503"/>
                    <a:pt x="2643" y="21414"/>
                  </a:cubicBezTo>
                  <a:cubicBezTo>
                    <a:pt x="2034" y="21326"/>
                    <a:pt x="1710" y="21438"/>
                    <a:pt x="1415" y="21414"/>
                  </a:cubicBezTo>
                  <a:cubicBezTo>
                    <a:pt x="1120" y="21391"/>
                    <a:pt x="849" y="21495"/>
                    <a:pt x="347" y="21414"/>
                  </a:cubicBezTo>
                  <a:cubicBezTo>
                    <a:pt x="179" y="21435"/>
                    <a:pt x="67" y="21112"/>
                    <a:pt x="35" y="20809"/>
                  </a:cubicBezTo>
                  <a:cubicBezTo>
                    <a:pt x="-1" y="20318"/>
                    <a:pt x="50" y="19571"/>
                    <a:pt x="35" y="19174"/>
                  </a:cubicBezTo>
                  <a:cubicBezTo>
                    <a:pt x="20" y="18777"/>
                    <a:pt x="35" y="18098"/>
                    <a:pt x="35" y="17338"/>
                  </a:cubicBezTo>
                  <a:cubicBezTo>
                    <a:pt x="35" y="16579"/>
                    <a:pt x="53" y="15926"/>
                    <a:pt x="35" y="14696"/>
                  </a:cubicBezTo>
                  <a:cubicBezTo>
                    <a:pt x="16" y="13466"/>
                    <a:pt x="31" y="13493"/>
                    <a:pt x="35" y="12860"/>
                  </a:cubicBezTo>
                  <a:cubicBezTo>
                    <a:pt x="39" y="12227"/>
                    <a:pt x="102" y="11112"/>
                    <a:pt x="35" y="10218"/>
                  </a:cubicBezTo>
                  <a:cubicBezTo>
                    <a:pt x="-32" y="9324"/>
                    <a:pt x="15" y="9116"/>
                    <a:pt x="35" y="8583"/>
                  </a:cubicBezTo>
                  <a:cubicBezTo>
                    <a:pt x="55" y="8050"/>
                    <a:pt x="78" y="6799"/>
                    <a:pt x="35" y="6143"/>
                  </a:cubicBezTo>
                  <a:cubicBezTo>
                    <a:pt x="-8" y="5487"/>
                    <a:pt x="24" y="4069"/>
                    <a:pt x="35" y="3501"/>
                  </a:cubicBezTo>
                  <a:cubicBezTo>
                    <a:pt x="46" y="2932"/>
                    <a:pt x="75" y="2051"/>
                    <a:pt x="35" y="657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aphicFrame>
        <p:nvGraphicFramePr>
          <p:cNvPr id="707" name="표 7"/>
          <p:cNvGraphicFramePr/>
          <p:nvPr/>
        </p:nvGraphicFramePr>
        <p:xfrm>
          <a:off x="607683" y="1413554"/>
          <a:ext cx="10976634" cy="460516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버튼 누름 (싱글 모드)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 게임보드의 버튼 중 한 칸을 누른다.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게임 모드가 싱글 모드여야 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12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240631" indent="-240631" algn="l">
                        <a:buSzPct val="100000"/>
                        <a:buAutoNum type="arabicPeriod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버튼 한 칸을 누른다.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2. LCD가 지뢰 탐색 횟수를 1 감소시킨 화면을 출력한다. 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3. 플레이어가 누른 버튼이 해당 색을 점등한다.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3. 거리가 1~2 -&gt; 버튼에 빨간색이 들어온다.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3-2. 거리가 3~4 -&gt; 버튼에 주황색이 들어온다.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3-3. 거리가 5~6 -&gt; 버튼에 노란색이 들어온다.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3-4. 거리가 7이상 -&gt; 버튼에 초록색이 들어온다.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08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0" y="193814"/>
            <a:ext cx="607640" cy="597476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TextBox 1"/>
          <p:cNvSpPr txBox="1"/>
          <p:nvPr/>
        </p:nvSpPr>
        <p:spPr>
          <a:xfrm>
            <a:off x="981349" y="238634"/>
            <a:ext cx="4027531" cy="52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유스 케이스 명세서 (7)</a:t>
            </a:r>
          </a:p>
        </p:txBody>
      </p:sp>
      <p:pic>
        <p:nvPicPr>
          <p:cNvPr id="710" name="그림 8" descr="그림 8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6" b="23436"/>
          <a:stretch>
            <a:fillRect/>
          </a:stretch>
        </p:blipFill>
        <p:spPr>
          <a:xfrm>
            <a:off x="9652465" y="3388062"/>
            <a:ext cx="468990" cy="443398"/>
          </a:xfrm>
          <a:prstGeom prst="rect">
            <a:avLst/>
          </a:prstGeom>
          <a:ln w="12700">
            <a:miter lim="400000"/>
          </a:ln>
        </p:spPr>
      </p:pic>
      <p:sp>
        <p:nvSpPr>
          <p:cNvPr id="711" name="사각형: 둥근 모서리 283"/>
          <p:cNvSpPr/>
          <p:nvPr/>
        </p:nvSpPr>
        <p:spPr>
          <a:xfrm>
            <a:off x="9743553" y="3445242"/>
            <a:ext cx="303595" cy="237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C6363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12" name="그림 11" descr="그림 11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6" b="23436"/>
          <a:stretch>
            <a:fillRect/>
          </a:stretch>
        </p:blipFill>
        <p:spPr>
          <a:xfrm>
            <a:off x="9663651" y="4073523"/>
            <a:ext cx="468990" cy="443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그림 14" descr="그림 14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6" b="23436"/>
          <a:stretch>
            <a:fillRect/>
          </a:stretch>
        </p:blipFill>
        <p:spPr>
          <a:xfrm>
            <a:off x="9662114" y="4758985"/>
            <a:ext cx="468990" cy="443398"/>
          </a:xfrm>
          <a:prstGeom prst="rect">
            <a:avLst/>
          </a:prstGeom>
          <a:ln w="12700">
            <a:miter lim="400000"/>
          </a:ln>
        </p:spPr>
      </p:pic>
      <p:sp>
        <p:nvSpPr>
          <p:cNvPr id="714" name="사각형: 둥근 모서리 283"/>
          <p:cNvSpPr/>
          <p:nvPr/>
        </p:nvSpPr>
        <p:spPr>
          <a:xfrm>
            <a:off x="9752827" y="4812853"/>
            <a:ext cx="303595" cy="232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15" name="그림 17" descr="그림 17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6" b="23436"/>
          <a:stretch>
            <a:fillRect/>
          </a:stretch>
        </p:blipFill>
        <p:spPr>
          <a:xfrm>
            <a:off x="9674837" y="5444444"/>
            <a:ext cx="468990" cy="443398"/>
          </a:xfrm>
          <a:prstGeom prst="rect">
            <a:avLst/>
          </a:prstGeom>
          <a:ln w="12700">
            <a:miter lim="400000"/>
          </a:ln>
        </p:spPr>
      </p:pic>
      <p:sp>
        <p:nvSpPr>
          <p:cNvPr id="716" name="사각형: 둥근 모서리 283"/>
          <p:cNvSpPr/>
          <p:nvPr/>
        </p:nvSpPr>
        <p:spPr>
          <a:xfrm>
            <a:off x="9757533" y="5494284"/>
            <a:ext cx="303595" cy="232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6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7" name="TextBox 19"/>
          <p:cNvSpPr txBox="1"/>
          <p:nvPr/>
        </p:nvSpPr>
        <p:spPr>
          <a:xfrm>
            <a:off x="9494274" y="2871334"/>
            <a:ext cx="830110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lvl1pPr>
          </a:lstStyle>
          <a:p>
            <a:r>
              <a:t>버튼색</a:t>
            </a:r>
          </a:p>
        </p:txBody>
      </p:sp>
      <p:sp>
        <p:nvSpPr>
          <p:cNvPr id="718" name="사각형: 둥근 모서리 283"/>
          <p:cNvSpPr/>
          <p:nvPr/>
        </p:nvSpPr>
        <p:spPr>
          <a:xfrm>
            <a:off x="9752827" y="4132036"/>
            <a:ext cx="303595" cy="232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4258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사각형: 둥근 모서리 5"/>
          <p:cNvGrpSpPr/>
          <p:nvPr/>
        </p:nvGrpSpPr>
        <p:grpSpPr>
          <a:xfrm>
            <a:off x="204975" y="719535"/>
            <a:ext cx="11782456" cy="6082498"/>
            <a:chOff x="0" y="0"/>
            <a:chExt cx="11782455" cy="6082496"/>
          </a:xfrm>
        </p:grpSpPr>
        <p:sp>
          <p:nvSpPr>
            <p:cNvPr id="720" name="도형"/>
            <p:cNvSpPr/>
            <p:nvPr/>
          </p:nvSpPr>
          <p:spPr>
            <a:xfrm>
              <a:off x="7218" y="-1"/>
              <a:ext cx="11775238" cy="607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466" extrusionOk="0">
                  <a:moveTo>
                    <a:pt x="21" y="699"/>
                  </a:moveTo>
                  <a:cubicBezTo>
                    <a:pt x="-5" y="334"/>
                    <a:pt x="153" y="101"/>
                    <a:pt x="334" y="94"/>
                  </a:cubicBezTo>
                  <a:cubicBezTo>
                    <a:pt x="839" y="213"/>
                    <a:pt x="1430" y="86"/>
                    <a:pt x="1980" y="94"/>
                  </a:cubicBezTo>
                  <a:cubicBezTo>
                    <a:pt x="2529" y="103"/>
                    <a:pt x="2721" y="71"/>
                    <a:pt x="2999" y="94"/>
                  </a:cubicBezTo>
                  <a:cubicBezTo>
                    <a:pt x="3277" y="118"/>
                    <a:pt x="3513" y="130"/>
                    <a:pt x="3810" y="94"/>
                  </a:cubicBezTo>
                  <a:cubicBezTo>
                    <a:pt x="4107" y="59"/>
                    <a:pt x="4758" y="225"/>
                    <a:pt x="5247" y="94"/>
                  </a:cubicBezTo>
                  <a:cubicBezTo>
                    <a:pt x="5736" y="-36"/>
                    <a:pt x="5990" y="59"/>
                    <a:pt x="6266" y="94"/>
                  </a:cubicBezTo>
                  <a:cubicBezTo>
                    <a:pt x="6543" y="129"/>
                    <a:pt x="7118" y="201"/>
                    <a:pt x="7912" y="94"/>
                  </a:cubicBezTo>
                  <a:cubicBezTo>
                    <a:pt x="8706" y="-12"/>
                    <a:pt x="8447" y="111"/>
                    <a:pt x="8723" y="94"/>
                  </a:cubicBezTo>
                  <a:cubicBezTo>
                    <a:pt x="8998" y="78"/>
                    <a:pt x="9887" y="-2"/>
                    <a:pt x="10368" y="94"/>
                  </a:cubicBezTo>
                  <a:cubicBezTo>
                    <a:pt x="10849" y="191"/>
                    <a:pt x="10823" y="107"/>
                    <a:pt x="10970" y="94"/>
                  </a:cubicBezTo>
                  <a:cubicBezTo>
                    <a:pt x="11117" y="82"/>
                    <a:pt x="11804" y="62"/>
                    <a:pt x="12198" y="94"/>
                  </a:cubicBezTo>
                  <a:cubicBezTo>
                    <a:pt x="12593" y="127"/>
                    <a:pt x="13068" y="102"/>
                    <a:pt x="13427" y="94"/>
                  </a:cubicBezTo>
                  <a:cubicBezTo>
                    <a:pt x="13785" y="87"/>
                    <a:pt x="14195" y="49"/>
                    <a:pt x="14446" y="94"/>
                  </a:cubicBezTo>
                  <a:cubicBezTo>
                    <a:pt x="14698" y="140"/>
                    <a:pt x="15564" y="209"/>
                    <a:pt x="16092" y="94"/>
                  </a:cubicBezTo>
                  <a:cubicBezTo>
                    <a:pt x="16620" y="-20"/>
                    <a:pt x="17350" y="-43"/>
                    <a:pt x="17738" y="94"/>
                  </a:cubicBezTo>
                  <a:cubicBezTo>
                    <a:pt x="18126" y="232"/>
                    <a:pt x="18279" y="114"/>
                    <a:pt x="18548" y="94"/>
                  </a:cubicBezTo>
                  <a:cubicBezTo>
                    <a:pt x="18818" y="75"/>
                    <a:pt x="19167" y="27"/>
                    <a:pt x="19777" y="94"/>
                  </a:cubicBezTo>
                  <a:cubicBezTo>
                    <a:pt x="20387" y="162"/>
                    <a:pt x="20832" y="162"/>
                    <a:pt x="21214" y="94"/>
                  </a:cubicBezTo>
                  <a:cubicBezTo>
                    <a:pt x="21382" y="66"/>
                    <a:pt x="21533" y="362"/>
                    <a:pt x="21527" y="699"/>
                  </a:cubicBezTo>
                  <a:cubicBezTo>
                    <a:pt x="21537" y="1495"/>
                    <a:pt x="21489" y="1541"/>
                    <a:pt x="21527" y="2329"/>
                  </a:cubicBezTo>
                  <a:cubicBezTo>
                    <a:pt x="21565" y="3118"/>
                    <a:pt x="21548" y="3892"/>
                    <a:pt x="21527" y="4965"/>
                  </a:cubicBezTo>
                  <a:cubicBezTo>
                    <a:pt x="21505" y="6038"/>
                    <a:pt x="21482" y="6174"/>
                    <a:pt x="21527" y="7198"/>
                  </a:cubicBezTo>
                  <a:cubicBezTo>
                    <a:pt x="21571" y="8223"/>
                    <a:pt x="21483" y="8135"/>
                    <a:pt x="21527" y="9030"/>
                  </a:cubicBezTo>
                  <a:cubicBezTo>
                    <a:pt x="21571" y="9925"/>
                    <a:pt x="21500" y="10691"/>
                    <a:pt x="21527" y="11264"/>
                  </a:cubicBezTo>
                  <a:cubicBezTo>
                    <a:pt x="21553" y="11836"/>
                    <a:pt x="21532" y="12168"/>
                    <a:pt x="21527" y="12894"/>
                  </a:cubicBezTo>
                  <a:cubicBezTo>
                    <a:pt x="21521" y="13620"/>
                    <a:pt x="21528" y="14016"/>
                    <a:pt x="21527" y="14525"/>
                  </a:cubicBezTo>
                  <a:cubicBezTo>
                    <a:pt x="21526" y="15034"/>
                    <a:pt x="21523" y="15906"/>
                    <a:pt x="21527" y="16758"/>
                  </a:cubicBezTo>
                  <a:cubicBezTo>
                    <a:pt x="21530" y="17611"/>
                    <a:pt x="21549" y="17677"/>
                    <a:pt x="21527" y="18590"/>
                  </a:cubicBezTo>
                  <a:cubicBezTo>
                    <a:pt x="21504" y="19503"/>
                    <a:pt x="21565" y="20164"/>
                    <a:pt x="21527" y="20801"/>
                  </a:cubicBezTo>
                  <a:cubicBezTo>
                    <a:pt x="21549" y="21126"/>
                    <a:pt x="21416" y="21453"/>
                    <a:pt x="21214" y="21405"/>
                  </a:cubicBezTo>
                  <a:cubicBezTo>
                    <a:pt x="20771" y="21379"/>
                    <a:pt x="19947" y="21331"/>
                    <a:pt x="19568" y="21405"/>
                  </a:cubicBezTo>
                  <a:cubicBezTo>
                    <a:pt x="19188" y="21480"/>
                    <a:pt x="18627" y="21441"/>
                    <a:pt x="18131" y="21405"/>
                  </a:cubicBezTo>
                  <a:cubicBezTo>
                    <a:pt x="17635" y="21369"/>
                    <a:pt x="17501" y="21483"/>
                    <a:pt x="17320" y="21405"/>
                  </a:cubicBezTo>
                  <a:cubicBezTo>
                    <a:pt x="17139" y="21328"/>
                    <a:pt x="16995" y="21441"/>
                    <a:pt x="16718" y="21405"/>
                  </a:cubicBezTo>
                  <a:cubicBezTo>
                    <a:pt x="16441" y="21370"/>
                    <a:pt x="16228" y="21430"/>
                    <a:pt x="15908" y="21405"/>
                  </a:cubicBezTo>
                  <a:cubicBezTo>
                    <a:pt x="15588" y="21380"/>
                    <a:pt x="14938" y="21405"/>
                    <a:pt x="14471" y="21405"/>
                  </a:cubicBezTo>
                  <a:cubicBezTo>
                    <a:pt x="14003" y="21406"/>
                    <a:pt x="13877" y="21429"/>
                    <a:pt x="13660" y="21405"/>
                  </a:cubicBezTo>
                  <a:cubicBezTo>
                    <a:pt x="13443" y="21381"/>
                    <a:pt x="13257" y="21360"/>
                    <a:pt x="13058" y="21405"/>
                  </a:cubicBezTo>
                  <a:cubicBezTo>
                    <a:pt x="12859" y="21451"/>
                    <a:pt x="12608" y="21425"/>
                    <a:pt x="12248" y="21405"/>
                  </a:cubicBezTo>
                  <a:cubicBezTo>
                    <a:pt x="11887" y="21385"/>
                    <a:pt x="11657" y="21461"/>
                    <a:pt x="11228" y="21405"/>
                  </a:cubicBezTo>
                  <a:cubicBezTo>
                    <a:pt x="10799" y="21350"/>
                    <a:pt x="10528" y="21415"/>
                    <a:pt x="10000" y="21405"/>
                  </a:cubicBezTo>
                  <a:cubicBezTo>
                    <a:pt x="9472" y="21396"/>
                    <a:pt x="9529" y="21341"/>
                    <a:pt x="9189" y="21405"/>
                  </a:cubicBezTo>
                  <a:cubicBezTo>
                    <a:pt x="8849" y="21469"/>
                    <a:pt x="8161" y="21254"/>
                    <a:pt x="7543" y="21405"/>
                  </a:cubicBezTo>
                  <a:cubicBezTo>
                    <a:pt x="6926" y="21557"/>
                    <a:pt x="6611" y="21373"/>
                    <a:pt x="6315" y="21405"/>
                  </a:cubicBezTo>
                  <a:cubicBezTo>
                    <a:pt x="6019" y="21437"/>
                    <a:pt x="5245" y="21284"/>
                    <a:pt x="4669" y="21405"/>
                  </a:cubicBezTo>
                  <a:cubicBezTo>
                    <a:pt x="4094" y="21527"/>
                    <a:pt x="3734" y="21298"/>
                    <a:pt x="3232" y="21405"/>
                  </a:cubicBezTo>
                  <a:cubicBezTo>
                    <a:pt x="2731" y="21513"/>
                    <a:pt x="2450" y="21453"/>
                    <a:pt x="2213" y="21405"/>
                  </a:cubicBezTo>
                  <a:cubicBezTo>
                    <a:pt x="1975" y="21358"/>
                    <a:pt x="1149" y="21384"/>
                    <a:pt x="334" y="21405"/>
                  </a:cubicBezTo>
                  <a:cubicBezTo>
                    <a:pt x="162" y="21472"/>
                    <a:pt x="26" y="21125"/>
                    <a:pt x="21" y="20801"/>
                  </a:cubicBezTo>
                  <a:cubicBezTo>
                    <a:pt x="26" y="19902"/>
                    <a:pt x="-29" y="19680"/>
                    <a:pt x="21" y="18568"/>
                  </a:cubicBezTo>
                  <a:cubicBezTo>
                    <a:pt x="71" y="17455"/>
                    <a:pt x="54" y="16560"/>
                    <a:pt x="21" y="15932"/>
                  </a:cubicBezTo>
                  <a:cubicBezTo>
                    <a:pt x="-13" y="15304"/>
                    <a:pt x="55" y="14233"/>
                    <a:pt x="21" y="13698"/>
                  </a:cubicBezTo>
                  <a:cubicBezTo>
                    <a:pt x="-14" y="13164"/>
                    <a:pt x="25" y="12371"/>
                    <a:pt x="21" y="11063"/>
                  </a:cubicBezTo>
                  <a:cubicBezTo>
                    <a:pt x="16" y="9755"/>
                    <a:pt x="52" y="9747"/>
                    <a:pt x="21" y="9030"/>
                  </a:cubicBezTo>
                  <a:cubicBezTo>
                    <a:pt x="-10" y="8313"/>
                    <a:pt x="14" y="7585"/>
                    <a:pt x="21" y="7198"/>
                  </a:cubicBezTo>
                  <a:cubicBezTo>
                    <a:pt x="27" y="6812"/>
                    <a:pt x="-28" y="5579"/>
                    <a:pt x="21" y="4965"/>
                  </a:cubicBezTo>
                  <a:cubicBezTo>
                    <a:pt x="70" y="4350"/>
                    <a:pt x="30" y="2539"/>
                    <a:pt x="21" y="699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1" name="도형"/>
            <p:cNvSpPr/>
            <p:nvPr/>
          </p:nvSpPr>
          <p:spPr>
            <a:xfrm>
              <a:off x="0" y="12532"/>
              <a:ext cx="11779910" cy="606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499" extrusionOk="0">
                  <a:moveTo>
                    <a:pt x="35" y="657"/>
                  </a:moveTo>
                  <a:cubicBezTo>
                    <a:pt x="38" y="317"/>
                    <a:pt x="176" y="-26"/>
                    <a:pt x="347" y="51"/>
                  </a:cubicBezTo>
                  <a:cubicBezTo>
                    <a:pt x="623" y="67"/>
                    <a:pt x="747" y="89"/>
                    <a:pt x="949" y="51"/>
                  </a:cubicBezTo>
                  <a:cubicBezTo>
                    <a:pt x="1150" y="14"/>
                    <a:pt x="1790" y="98"/>
                    <a:pt x="2385" y="51"/>
                  </a:cubicBezTo>
                  <a:cubicBezTo>
                    <a:pt x="2980" y="4"/>
                    <a:pt x="2970" y="90"/>
                    <a:pt x="3195" y="51"/>
                  </a:cubicBezTo>
                  <a:cubicBezTo>
                    <a:pt x="3420" y="13"/>
                    <a:pt x="4296" y="-26"/>
                    <a:pt x="4631" y="51"/>
                  </a:cubicBezTo>
                  <a:cubicBezTo>
                    <a:pt x="4965" y="129"/>
                    <a:pt x="5260" y="-41"/>
                    <a:pt x="5649" y="51"/>
                  </a:cubicBezTo>
                  <a:cubicBezTo>
                    <a:pt x="6039" y="144"/>
                    <a:pt x="6115" y="121"/>
                    <a:pt x="6459" y="51"/>
                  </a:cubicBezTo>
                  <a:cubicBezTo>
                    <a:pt x="6804" y="-18"/>
                    <a:pt x="6890" y="74"/>
                    <a:pt x="7061" y="51"/>
                  </a:cubicBezTo>
                  <a:cubicBezTo>
                    <a:pt x="7232" y="29"/>
                    <a:pt x="7699" y="95"/>
                    <a:pt x="7871" y="51"/>
                  </a:cubicBezTo>
                  <a:cubicBezTo>
                    <a:pt x="8043" y="8"/>
                    <a:pt x="8383" y="121"/>
                    <a:pt x="8681" y="51"/>
                  </a:cubicBezTo>
                  <a:cubicBezTo>
                    <a:pt x="8978" y="-18"/>
                    <a:pt x="9399" y="143"/>
                    <a:pt x="9908" y="51"/>
                  </a:cubicBezTo>
                  <a:cubicBezTo>
                    <a:pt x="10417" y="-40"/>
                    <a:pt x="10527" y="129"/>
                    <a:pt x="11135" y="51"/>
                  </a:cubicBezTo>
                  <a:cubicBezTo>
                    <a:pt x="11744" y="-26"/>
                    <a:pt x="11728" y="30"/>
                    <a:pt x="12154" y="51"/>
                  </a:cubicBezTo>
                  <a:cubicBezTo>
                    <a:pt x="12580" y="73"/>
                    <a:pt x="13120" y="-37"/>
                    <a:pt x="13799" y="51"/>
                  </a:cubicBezTo>
                  <a:cubicBezTo>
                    <a:pt x="14478" y="140"/>
                    <a:pt x="14370" y="29"/>
                    <a:pt x="14609" y="51"/>
                  </a:cubicBezTo>
                  <a:cubicBezTo>
                    <a:pt x="14848" y="74"/>
                    <a:pt x="15851" y="82"/>
                    <a:pt x="16253" y="51"/>
                  </a:cubicBezTo>
                  <a:cubicBezTo>
                    <a:pt x="16655" y="21"/>
                    <a:pt x="16777" y="113"/>
                    <a:pt x="17063" y="51"/>
                  </a:cubicBezTo>
                  <a:cubicBezTo>
                    <a:pt x="17349" y="-10"/>
                    <a:pt x="17952" y="36"/>
                    <a:pt x="18499" y="51"/>
                  </a:cubicBezTo>
                  <a:cubicBezTo>
                    <a:pt x="19047" y="67"/>
                    <a:pt x="19333" y="158"/>
                    <a:pt x="20144" y="51"/>
                  </a:cubicBezTo>
                  <a:cubicBezTo>
                    <a:pt x="20955" y="-55"/>
                    <a:pt x="20697" y="35"/>
                    <a:pt x="21212" y="51"/>
                  </a:cubicBezTo>
                  <a:cubicBezTo>
                    <a:pt x="21387" y="124"/>
                    <a:pt x="21510" y="312"/>
                    <a:pt x="21524" y="657"/>
                  </a:cubicBezTo>
                  <a:cubicBezTo>
                    <a:pt x="21568" y="1475"/>
                    <a:pt x="21521" y="2015"/>
                    <a:pt x="21524" y="2695"/>
                  </a:cubicBezTo>
                  <a:cubicBezTo>
                    <a:pt x="21528" y="3374"/>
                    <a:pt x="21558" y="4466"/>
                    <a:pt x="21524" y="4934"/>
                  </a:cubicBezTo>
                  <a:cubicBezTo>
                    <a:pt x="21491" y="5402"/>
                    <a:pt x="21541" y="6186"/>
                    <a:pt x="21524" y="6971"/>
                  </a:cubicBezTo>
                  <a:cubicBezTo>
                    <a:pt x="21507" y="7757"/>
                    <a:pt x="21495" y="8175"/>
                    <a:pt x="21524" y="9009"/>
                  </a:cubicBezTo>
                  <a:cubicBezTo>
                    <a:pt x="21553" y="9843"/>
                    <a:pt x="21525" y="10080"/>
                    <a:pt x="21524" y="11046"/>
                  </a:cubicBezTo>
                  <a:cubicBezTo>
                    <a:pt x="21523" y="12013"/>
                    <a:pt x="21522" y="12000"/>
                    <a:pt x="21524" y="12681"/>
                  </a:cubicBezTo>
                  <a:cubicBezTo>
                    <a:pt x="21527" y="13362"/>
                    <a:pt x="21554" y="14139"/>
                    <a:pt x="21524" y="15323"/>
                  </a:cubicBezTo>
                  <a:cubicBezTo>
                    <a:pt x="21495" y="16507"/>
                    <a:pt x="21516" y="16970"/>
                    <a:pt x="21524" y="17965"/>
                  </a:cubicBezTo>
                  <a:cubicBezTo>
                    <a:pt x="21533" y="18960"/>
                    <a:pt x="21544" y="19788"/>
                    <a:pt x="21524" y="20809"/>
                  </a:cubicBezTo>
                  <a:cubicBezTo>
                    <a:pt x="21541" y="21155"/>
                    <a:pt x="21348" y="21372"/>
                    <a:pt x="21212" y="21414"/>
                  </a:cubicBezTo>
                  <a:cubicBezTo>
                    <a:pt x="20793" y="21497"/>
                    <a:pt x="20385" y="21373"/>
                    <a:pt x="19984" y="21414"/>
                  </a:cubicBezTo>
                  <a:cubicBezTo>
                    <a:pt x="19583" y="21455"/>
                    <a:pt x="19335" y="21476"/>
                    <a:pt x="18966" y="21414"/>
                  </a:cubicBezTo>
                  <a:cubicBezTo>
                    <a:pt x="18596" y="21352"/>
                    <a:pt x="18333" y="21447"/>
                    <a:pt x="18156" y="21414"/>
                  </a:cubicBezTo>
                  <a:cubicBezTo>
                    <a:pt x="17978" y="21381"/>
                    <a:pt x="17719" y="21407"/>
                    <a:pt x="17346" y="21414"/>
                  </a:cubicBezTo>
                  <a:cubicBezTo>
                    <a:pt x="16972" y="21421"/>
                    <a:pt x="16244" y="21381"/>
                    <a:pt x="15910" y="21414"/>
                  </a:cubicBezTo>
                  <a:cubicBezTo>
                    <a:pt x="15576" y="21447"/>
                    <a:pt x="15438" y="21414"/>
                    <a:pt x="15308" y="21414"/>
                  </a:cubicBezTo>
                  <a:cubicBezTo>
                    <a:pt x="15179" y="21414"/>
                    <a:pt x="14668" y="21401"/>
                    <a:pt x="14290" y="21414"/>
                  </a:cubicBezTo>
                  <a:cubicBezTo>
                    <a:pt x="13912" y="21427"/>
                    <a:pt x="13322" y="21330"/>
                    <a:pt x="13062" y="21414"/>
                  </a:cubicBezTo>
                  <a:cubicBezTo>
                    <a:pt x="12803" y="21498"/>
                    <a:pt x="12453" y="21385"/>
                    <a:pt x="12252" y="21414"/>
                  </a:cubicBezTo>
                  <a:cubicBezTo>
                    <a:pt x="12052" y="21444"/>
                    <a:pt x="11144" y="21466"/>
                    <a:pt x="10608" y="21414"/>
                  </a:cubicBezTo>
                  <a:cubicBezTo>
                    <a:pt x="10071" y="21363"/>
                    <a:pt x="10253" y="21376"/>
                    <a:pt x="10006" y="21414"/>
                  </a:cubicBezTo>
                  <a:cubicBezTo>
                    <a:pt x="9759" y="21452"/>
                    <a:pt x="9613" y="21383"/>
                    <a:pt x="9405" y="21414"/>
                  </a:cubicBezTo>
                  <a:cubicBezTo>
                    <a:pt x="9197" y="21446"/>
                    <a:pt x="8755" y="21326"/>
                    <a:pt x="8386" y="21414"/>
                  </a:cubicBezTo>
                  <a:cubicBezTo>
                    <a:pt x="8017" y="21502"/>
                    <a:pt x="7600" y="21306"/>
                    <a:pt x="7159" y="21414"/>
                  </a:cubicBezTo>
                  <a:cubicBezTo>
                    <a:pt x="6718" y="21522"/>
                    <a:pt x="6014" y="21284"/>
                    <a:pt x="5723" y="21414"/>
                  </a:cubicBezTo>
                  <a:cubicBezTo>
                    <a:pt x="5432" y="21545"/>
                    <a:pt x="4906" y="21508"/>
                    <a:pt x="4287" y="21414"/>
                  </a:cubicBezTo>
                  <a:cubicBezTo>
                    <a:pt x="3669" y="21320"/>
                    <a:pt x="3251" y="21503"/>
                    <a:pt x="2643" y="21414"/>
                  </a:cubicBezTo>
                  <a:cubicBezTo>
                    <a:pt x="2034" y="21326"/>
                    <a:pt x="1710" y="21438"/>
                    <a:pt x="1415" y="21414"/>
                  </a:cubicBezTo>
                  <a:cubicBezTo>
                    <a:pt x="1120" y="21391"/>
                    <a:pt x="849" y="21495"/>
                    <a:pt x="347" y="21414"/>
                  </a:cubicBezTo>
                  <a:cubicBezTo>
                    <a:pt x="179" y="21435"/>
                    <a:pt x="67" y="21112"/>
                    <a:pt x="35" y="20809"/>
                  </a:cubicBezTo>
                  <a:cubicBezTo>
                    <a:pt x="-1" y="20318"/>
                    <a:pt x="50" y="19571"/>
                    <a:pt x="35" y="19174"/>
                  </a:cubicBezTo>
                  <a:cubicBezTo>
                    <a:pt x="20" y="18777"/>
                    <a:pt x="35" y="18098"/>
                    <a:pt x="35" y="17338"/>
                  </a:cubicBezTo>
                  <a:cubicBezTo>
                    <a:pt x="35" y="16579"/>
                    <a:pt x="53" y="15926"/>
                    <a:pt x="35" y="14696"/>
                  </a:cubicBezTo>
                  <a:cubicBezTo>
                    <a:pt x="16" y="13466"/>
                    <a:pt x="31" y="13493"/>
                    <a:pt x="35" y="12860"/>
                  </a:cubicBezTo>
                  <a:cubicBezTo>
                    <a:pt x="39" y="12227"/>
                    <a:pt x="102" y="11112"/>
                    <a:pt x="35" y="10218"/>
                  </a:cubicBezTo>
                  <a:cubicBezTo>
                    <a:pt x="-32" y="9324"/>
                    <a:pt x="15" y="9116"/>
                    <a:pt x="35" y="8583"/>
                  </a:cubicBezTo>
                  <a:cubicBezTo>
                    <a:pt x="55" y="8050"/>
                    <a:pt x="78" y="6799"/>
                    <a:pt x="35" y="6143"/>
                  </a:cubicBezTo>
                  <a:cubicBezTo>
                    <a:pt x="-8" y="5487"/>
                    <a:pt x="24" y="4069"/>
                    <a:pt x="35" y="3501"/>
                  </a:cubicBezTo>
                  <a:cubicBezTo>
                    <a:pt x="46" y="2932"/>
                    <a:pt x="75" y="2051"/>
                    <a:pt x="35" y="657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723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201553">
            <a:off x="320260" y="193814"/>
            <a:ext cx="607640" cy="597476"/>
          </a:xfrm>
          <a:prstGeom prst="rect">
            <a:avLst/>
          </a:prstGeom>
          <a:ln w="12700">
            <a:miter lim="400000"/>
          </a:ln>
        </p:spPr>
      </p:pic>
      <p:sp>
        <p:nvSpPr>
          <p:cNvPr id="724" name="TextBox 1"/>
          <p:cNvSpPr txBox="1"/>
          <p:nvPr/>
        </p:nvSpPr>
        <p:spPr>
          <a:xfrm>
            <a:off x="981349" y="238634"/>
            <a:ext cx="4027531" cy="52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유스 케이스 명세서 (7)</a:t>
            </a:r>
          </a:p>
        </p:txBody>
      </p:sp>
      <p:graphicFrame>
        <p:nvGraphicFramePr>
          <p:cNvPr id="725" name="표 7"/>
          <p:cNvGraphicFramePr/>
          <p:nvPr>
            <p:extLst>
              <p:ext uri="{D42A27DB-BD31-4B8C-83A1-F6EECF244321}">
                <p14:modId xmlns:p14="http://schemas.microsoft.com/office/powerpoint/2010/main" val="355995757"/>
              </p:ext>
            </p:extLst>
          </p:nvPr>
        </p:nvGraphicFramePr>
        <p:xfrm>
          <a:off x="607683" y="1288819"/>
          <a:ext cx="10976634" cy="24688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 처음 버튼을 누르면 제한 시간이 1초에 1씩 감소한다.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62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 err="1"/>
                        <a:t>누른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버튼이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지뢰일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경우</a:t>
                      </a:r>
                      <a:endParaRPr dirty="0"/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     </a:t>
                      </a:r>
                      <a:r>
                        <a:rPr dirty="0" err="1"/>
                        <a:t>LCD가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승리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알림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게임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결과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재시작</a:t>
                      </a:r>
                      <a:r>
                        <a:rPr dirty="0"/>
                        <a:t> 및 </a:t>
                      </a:r>
                      <a:r>
                        <a:rPr dirty="0" err="1"/>
                        <a:t>초기화면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메뉴를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출력한다</a:t>
                      </a:r>
                      <a:r>
                        <a:rPr dirty="0"/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 dirty="0"/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 err="1"/>
                        <a:t>지뢰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탐색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횟수가</a:t>
                      </a:r>
                      <a:r>
                        <a:rPr dirty="0"/>
                        <a:t> 0이 </a:t>
                      </a:r>
                      <a:r>
                        <a:rPr lang="ko-KR" altLang="en-US" dirty="0"/>
                        <a:t>되거나 제한 시간이 초과된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경우</a:t>
                      </a:r>
                      <a:endParaRPr dirty="0"/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     </a:t>
                      </a:r>
                      <a:r>
                        <a:rPr dirty="0" err="1"/>
                        <a:t>지뢰가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있던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버튼이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빨강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주황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노랑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초록을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번갈아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점등하여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지뢰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위치를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표시한다</a:t>
                      </a:r>
                      <a:r>
                        <a:rPr dirty="0"/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     </a:t>
                      </a:r>
                      <a:r>
                        <a:rPr dirty="0" err="1"/>
                        <a:t>LCD가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패배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알림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게임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결과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재시작</a:t>
                      </a:r>
                      <a:r>
                        <a:rPr dirty="0"/>
                        <a:t> 및 </a:t>
                      </a:r>
                      <a:r>
                        <a:rPr dirty="0" err="1"/>
                        <a:t>초기화면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메뉴를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출력한다</a:t>
                      </a:r>
                      <a:r>
                        <a:rPr dirty="0"/>
                        <a:t>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성능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: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응답시간이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500ms을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넘어서는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안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된다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94" name="그룹 3"/>
          <p:cNvGrpSpPr/>
          <p:nvPr/>
        </p:nvGrpSpPr>
        <p:grpSpPr>
          <a:xfrm>
            <a:off x="5004833" y="3839279"/>
            <a:ext cx="1988446" cy="2393023"/>
            <a:chOff x="-1" y="0"/>
            <a:chExt cx="1988445" cy="2393022"/>
          </a:xfrm>
        </p:grpSpPr>
        <p:sp>
          <p:nvSpPr>
            <p:cNvPr id="726" name="사각형: 둥근 모서리 7"/>
            <p:cNvSpPr/>
            <p:nvPr/>
          </p:nvSpPr>
          <p:spPr>
            <a:xfrm>
              <a:off x="0" y="424898"/>
              <a:ext cx="1988444" cy="1968123"/>
            </a:xfrm>
            <a:prstGeom prst="roundRect">
              <a:avLst>
                <a:gd name="adj" fmla="val 4829"/>
              </a:avLst>
            </a:prstGeom>
            <a:solidFill>
              <a:srgbClr val="D0CECE"/>
            </a:solidFill>
            <a:ln w="28575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27" name="그림 8" descr="그림 8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-2" y="425447"/>
              <a:ext cx="232592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8" name="그림 9" descr="그림 9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251016" y="425447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9" name="그림 10" descr="그림 1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502032" y="425447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0" name="그림 11" descr="그림 1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-2" y="676511"/>
              <a:ext cx="232592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1" name="그림 12" descr="그림 12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251016" y="676511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2" name="그림 13" descr="그림 13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502032" y="676511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3" name="그림 14" descr="그림 14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-2" y="917918"/>
              <a:ext cx="232592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4" name="그림 15" descr="그림 1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251016" y="917918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5" name="그림 16" descr="그림 1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502032" y="917918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6" name="그림 17" descr="그림 17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753048" y="425447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7" name="그림 18" descr="그림 18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004064" y="425447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8" name="그림 19" descr="그림 19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255080" y="425447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9" name="그림 20" descr="그림 2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753048" y="676511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0" name="그림 21" descr="그림 2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004064" y="676511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1" name="그림 22" descr="그림 22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255080" y="676511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2" name="그림 23" descr="그림 23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753048" y="917918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3" name="그림 24" descr="그림 24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004064" y="917918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4" name="그림 25" descr="그림 2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255080" y="917918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5" name="그림 26" descr="그림 2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504838" y="425447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6" name="그림 27" descr="그림 27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755854" y="425447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7" name="그림 28" descr="그림 28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504838" y="676511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8" name="그림 29" descr="그림 29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755854" y="676511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9" name="그림 30" descr="그림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504838" y="917918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0" name="그림 31" descr="그림 3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755854" y="917918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1" name="그림 32" descr="그림 32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504838" y="1167388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2" name="그림 33" descr="그림 33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755854" y="1167388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3" name="그림 34" descr="그림 34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504838" y="1418452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4" name="그림 35" descr="그림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755854" y="1418452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5" name="그림 36" descr="그림 3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504838" y="1659859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6" name="그림 37" descr="그림 37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755854" y="1659859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7" name="그림 38" descr="그림 38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756090" y="1167388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8" name="그림 39" descr="그림 39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007106" y="1167388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9" name="그림 40" descr="그림 4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258122" y="1167388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0" name="그림 41" descr="그림 4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756090" y="1418452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1" name="그림 42" descr="그림 42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007106" y="1418452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2" name="그림 43" descr="그림 43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258122" y="1418452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3" name="그림 44" descr="그림 44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756090" y="1659859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4" name="그림 45" descr="그림 4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007106" y="1659859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5" name="그림 46" descr="그림 4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258122" y="1659859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6" name="그림 47" descr="그림 47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257" y="1167388"/>
              <a:ext cx="232592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7" name="그림 48" descr="그림 48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252274" y="1167388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8" name="그림 49" descr="그림 49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503290" y="1167388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9" name="그림 50" descr="그림 5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257" y="1418452"/>
              <a:ext cx="232592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0" name="그림 51" descr="그림 5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252274" y="1418452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1" name="그림 52" descr="그림 52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503290" y="1418452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2" name="그림 53" descr="그림 53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257" y="1659859"/>
              <a:ext cx="232592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3" name="그림 54" descr="그림 54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252274" y="1659859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4" name="그림 55" descr="그림 5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503290" y="1659859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5" name="그림 56" descr="그림 5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504838" y="1909328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6" name="그림 57" descr="그림 57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755854" y="1909328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7" name="그림 58" descr="그림 58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504838" y="2150736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8" name="그림 59" descr="그림 59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755854" y="2150736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9" name="그림 60" descr="그림 6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756090" y="1909328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0" name="그림 61" descr="그림 6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007106" y="1909328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1" name="그림 62" descr="그림 62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258122" y="1909328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2" name="그림 63" descr="그림 63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756090" y="2150736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3" name="그림 64" descr="그림 64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007106" y="2150736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4" name="그림 65" descr="그림 6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258122" y="2150736"/>
              <a:ext cx="232590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5" name="그림 66" descr="그림 6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257" y="1909328"/>
              <a:ext cx="232592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6" name="그림 67" descr="그림 67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252274" y="1909328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7" name="그림 68" descr="그림 68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503290" y="1909328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8" name="그림 69" descr="그림 69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1257" y="2150736"/>
              <a:ext cx="232592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9" name="그림 70" descr="그림 7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252274" y="2150736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0" name="그림 71" descr="그림 7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1997" t="21036" r="20507" b="23435"/>
            <a:stretch>
              <a:fillRect/>
            </a:stretch>
          </p:blipFill>
          <p:spPr>
            <a:xfrm>
              <a:off x="503290" y="2150736"/>
              <a:ext cx="232591" cy="24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1" name="사각형: 둥근 모서리 72"/>
            <p:cNvSpPr/>
            <p:nvPr/>
          </p:nvSpPr>
          <p:spPr>
            <a:xfrm>
              <a:off x="0" y="52693"/>
              <a:ext cx="1988444" cy="372756"/>
            </a:xfrm>
            <a:prstGeom prst="roundRect">
              <a:avLst>
                <a:gd name="adj" fmla="val 4338"/>
              </a:avLst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92" name="그림 73" descr="그림 7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05526" y="-1"/>
              <a:ext cx="566307" cy="4974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3" name="사각형: 둥근 모서리 283"/>
            <p:cNvSpPr/>
            <p:nvPr/>
          </p:nvSpPr>
          <p:spPr>
            <a:xfrm>
              <a:off x="1048381" y="1447809"/>
              <a:ext cx="150565" cy="127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5" y="4671"/>
                  </a:moveTo>
                  <a:cubicBezTo>
                    <a:pt x="827" y="2480"/>
                    <a:pt x="2991" y="0"/>
                    <a:pt x="4564" y="0"/>
                  </a:cubicBezTo>
                  <a:lnTo>
                    <a:pt x="18226" y="331"/>
                  </a:lnTo>
                  <a:cubicBezTo>
                    <a:pt x="19799" y="331"/>
                    <a:pt x="20548" y="2555"/>
                    <a:pt x="20548" y="4498"/>
                  </a:cubicBezTo>
                  <a:lnTo>
                    <a:pt x="21600" y="17920"/>
                  </a:lnTo>
                  <a:cubicBezTo>
                    <a:pt x="21600" y="19863"/>
                    <a:pt x="20325" y="21438"/>
                    <a:pt x="18752" y="21438"/>
                  </a:cubicBezTo>
                  <a:lnTo>
                    <a:pt x="2716" y="21600"/>
                  </a:lnTo>
                  <a:cubicBezTo>
                    <a:pt x="1144" y="21600"/>
                    <a:pt x="0" y="20025"/>
                    <a:pt x="0" y="18082"/>
                  </a:cubicBezTo>
                  <a:cubicBezTo>
                    <a:pt x="394" y="13446"/>
                    <a:pt x="611" y="9308"/>
                    <a:pt x="1005" y="4671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795" name="그림 89" descr="그림 8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93455" y="5322080"/>
            <a:ext cx="642265" cy="13744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03" name="그룹 90"/>
          <p:cNvGrpSpPr/>
          <p:nvPr/>
        </p:nvGrpSpPr>
        <p:grpSpPr>
          <a:xfrm>
            <a:off x="1511287" y="4323041"/>
            <a:ext cx="2635145" cy="1512092"/>
            <a:chOff x="0" y="0"/>
            <a:chExt cx="2635143" cy="1512091"/>
          </a:xfrm>
        </p:grpSpPr>
        <p:sp>
          <p:nvSpPr>
            <p:cNvPr id="796" name="사각형: 둥근 모서리 91"/>
            <p:cNvSpPr/>
            <p:nvPr/>
          </p:nvSpPr>
          <p:spPr>
            <a:xfrm>
              <a:off x="0" y="-1"/>
              <a:ext cx="2635145" cy="1512093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797" name="사각형: 둥근 모서리 92"/>
            <p:cNvSpPr/>
            <p:nvPr/>
          </p:nvSpPr>
          <p:spPr>
            <a:xfrm>
              <a:off x="141109" y="123593"/>
              <a:ext cx="2341369" cy="1234412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798" name="직사각형 93"/>
            <p:cNvSpPr/>
            <p:nvPr/>
          </p:nvSpPr>
          <p:spPr>
            <a:xfrm>
              <a:off x="128463" y="115897"/>
              <a:ext cx="2341370" cy="1217918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799" name="TextBox 94"/>
            <p:cNvSpPr txBox="1"/>
            <p:nvPr/>
          </p:nvSpPr>
          <p:spPr>
            <a:xfrm>
              <a:off x="259971" y="469633"/>
              <a:ext cx="1382834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남은 탐색 횟수</a:t>
              </a:r>
            </a:p>
          </p:txBody>
        </p:sp>
        <p:sp>
          <p:nvSpPr>
            <p:cNvPr id="800" name="TextBox 95"/>
            <p:cNvSpPr txBox="1"/>
            <p:nvPr/>
          </p:nvSpPr>
          <p:spPr>
            <a:xfrm>
              <a:off x="1663922" y="457626"/>
              <a:ext cx="480481" cy="294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lang="en-US" altLang="ko-KR" dirty="0"/>
                <a:t>9</a:t>
              </a:r>
              <a:endParaRPr dirty="0"/>
            </a:p>
          </p:txBody>
        </p:sp>
        <p:sp>
          <p:nvSpPr>
            <p:cNvPr id="801" name="TextBox 96"/>
            <p:cNvSpPr txBox="1"/>
            <p:nvPr/>
          </p:nvSpPr>
          <p:spPr>
            <a:xfrm>
              <a:off x="216968" y="764133"/>
              <a:ext cx="1382834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제한 시간</a:t>
              </a:r>
            </a:p>
          </p:txBody>
        </p:sp>
        <p:sp>
          <p:nvSpPr>
            <p:cNvPr id="802" name="TextBox 97"/>
            <p:cNvSpPr txBox="1"/>
            <p:nvPr/>
          </p:nvSpPr>
          <p:spPr>
            <a:xfrm>
              <a:off x="1587732" y="771316"/>
              <a:ext cx="632859" cy="294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00:35</a:t>
              </a:r>
            </a:p>
          </p:txBody>
        </p:sp>
      </p:grpSp>
      <p:sp>
        <p:nvSpPr>
          <p:cNvPr id="95" name="사각형: 둥근 모서리 10">
            <a:extLst>
              <a:ext uri="{FF2B5EF4-FFF2-40B4-BE49-F238E27FC236}">
                <a16:creationId xmlns:a16="http://schemas.microsoft.com/office/drawing/2014/main" id="{B44E9FE5-2B9B-4493-9619-E4A9AFA1B1D2}"/>
              </a:ext>
            </a:extLst>
          </p:cNvPr>
          <p:cNvSpPr/>
          <p:nvPr/>
        </p:nvSpPr>
        <p:spPr>
          <a:xfrm>
            <a:off x="9191184" y="3256427"/>
            <a:ext cx="2635144" cy="1512091"/>
          </a:xfrm>
          <a:prstGeom prst="roundRect">
            <a:avLst>
              <a:gd name="adj" fmla="val 9642"/>
            </a:avLst>
          </a:prstGeom>
          <a:solidFill>
            <a:srgbClr val="F7F7F7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p:txBody>
      </p:sp>
      <p:sp>
        <p:nvSpPr>
          <p:cNvPr id="96" name="사각형: 둥근 모서리 8">
            <a:extLst>
              <a:ext uri="{FF2B5EF4-FFF2-40B4-BE49-F238E27FC236}">
                <a16:creationId xmlns:a16="http://schemas.microsoft.com/office/drawing/2014/main" id="{45AFD27C-8EB1-4D2A-8F40-E9412FBF237F}"/>
              </a:ext>
            </a:extLst>
          </p:cNvPr>
          <p:cNvSpPr/>
          <p:nvPr/>
        </p:nvSpPr>
        <p:spPr>
          <a:xfrm>
            <a:off x="9332293" y="3380021"/>
            <a:ext cx="2341369" cy="1234412"/>
          </a:xfrm>
          <a:prstGeom prst="roundRect">
            <a:avLst>
              <a:gd name="adj" fmla="val 0"/>
            </a:avLst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p:txBody>
      </p:sp>
      <p:sp>
        <p:nvSpPr>
          <p:cNvPr id="97" name="직사각형 9">
            <a:extLst>
              <a:ext uri="{FF2B5EF4-FFF2-40B4-BE49-F238E27FC236}">
                <a16:creationId xmlns:a16="http://schemas.microsoft.com/office/drawing/2014/main" id="{191592B8-F27A-4ABF-87BA-1365F8841DEE}"/>
              </a:ext>
            </a:extLst>
          </p:cNvPr>
          <p:cNvSpPr/>
          <p:nvPr/>
        </p:nvSpPr>
        <p:spPr>
          <a:xfrm>
            <a:off x="9319645" y="3372324"/>
            <a:ext cx="2341369" cy="1217919"/>
          </a:xfrm>
          <a:prstGeom prst="rect">
            <a:avLst/>
          </a:prstGeom>
          <a:solidFill>
            <a:srgbClr val="BFBFB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p:txBody>
      </p:sp>
      <p:sp>
        <p:nvSpPr>
          <p:cNvPr id="98" name="TextBox 11">
            <a:extLst>
              <a:ext uri="{FF2B5EF4-FFF2-40B4-BE49-F238E27FC236}">
                <a16:creationId xmlns:a16="http://schemas.microsoft.com/office/drawing/2014/main" id="{055A916F-FEFF-42B7-9D6B-44513A899D75}"/>
              </a:ext>
            </a:extLst>
          </p:cNvPr>
          <p:cNvSpPr txBox="1"/>
          <p:nvPr/>
        </p:nvSpPr>
        <p:spPr>
          <a:xfrm>
            <a:off x="9717533" y="3403945"/>
            <a:ext cx="1662025" cy="323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rPr dirty="0"/>
              <a:t>[ </a:t>
            </a:r>
            <a:r>
              <a:rPr dirty="0" err="1"/>
              <a:t>지뢰</a:t>
            </a:r>
            <a:r>
              <a:rPr dirty="0"/>
              <a:t> </a:t>
            </a:r>
            <a:r>
              <a:rPr dirty="0" err="1"/>
              <a:t>찾기</a:t>
            </a:r>
            <a:r>
              <a:rPr dirty="0"/>
              <a:t> </a:t>
            </a:r>
            <a:r>
              <a:rPr dirty="0" err="1"/>
              <a:t>성공</a:t>
            </a:r>
            <a:r>
              <a:rPr dirty="0"/>
              <a:t> ! ]</a:t>
            </a:r>
          </a:p>
        </p:txBody>
      </p:sp>
      <p:grpSp>
        <p:nvGrpSpPr>
          <p:cNvPr id="99" name="직사각형 12">
            <a:extLst>
              <a:ext uri="{FF2B5EF4-FFF2-40B4-BE49-F238E27FC236}">
                <a16:creationId xmlns:a16="http://schemas.microsoft.com/office/drawing/2014/main" id="{221115F9-7274-4E43-8AD7-CAB0D838C796}"/>
              </a:ext>
            </a:extLst>
          </p:cNvPr>
          <p:cNvGrpSpPr/>
          <p:nvPr/>
        </p:nvGrpSpPr>
        <p:grpSpPr>
          <a:xfrm>
            <a:off x="9658198" y="4326018"/>
            <a:ext cx="688128" cy="243839"/>
            <a:chOff x="0" y="0"/>
            <a:chExt cx="688126" cy="243837"/>
          </a:xfrm>
        </p:grpSpPr>
        <p:sp>
          <p:nvSpPr>
            <p:cNvPr id="100" name="직사각형">
              <a:extLst>
                <a:ext uri="{FF2B5EF4-FFF2-40B4-BE49-F238E27FC236}">
                  <a16:creationId xmlns:a16="http://schemas.microsoft.com/office/drawing/2014/main" id="{4FED1C26-003D-41A4-8D81-547BC093BF18}"/>
                </a:ext>
              </a:extLst>
            </p:cNvPr>
            <p:cNvSpPr/>
            <p:nvPr/>
          </p:nvSpPr>
          <p:spPr>
            <a:xfrm>
              <a:off x="0" y="43399"/>
              <a:ext cx="688128" cy="157044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101" name="재시작">
              <a:extLst>
                <a:ext uri="{FF2B5EF4-FFF2-40B4-BE49-F238E27FC236}">
                  <a16:creationId xmlns:a16="http://schemas.microsoft.com/office/drawing/2014/main" id="{10927F8D-3954-4FC7-A879-BB23C5A7D77B}"/>
                </a:ext>
              </a:extLst>
            </p:cNvPr>
            <p:cNvSpPr txBox="1"/>
            <p:nvPr/>
          </p:nvSpPr>
          <p:spPr>
            <a:xfrm>
              <a:off x="45719" y="0"/>
              <a:ext cx="596689" cy="243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재시작</a:t>
              </a:r>
            </a:p>
          </p:txBody>
        </p:sp>
      </p:grpSp>
      <p:grpSp>
        <p:nvGrpSpPr>
          <p:cNvPr id="102" name="직사각형 13">
            <a:extLst>
              <a:ext uri="{FF2B5EF4-FFF2-40B4-BE49-F238E27FC236}">
                <a16:creationId xmlns:a16="http://schemas.microsoft.com/office/drawing/2014/main" id="{3E0E32B0-76ED-4513-9565-7DACD121C2D0}"/>
              </a:ext>
            </a:extLst>
          </p:cNvPr>
          <p:cNvGrpSpPr/>
          <p:nvPr/>
        </p:nvGrpSpPr>
        <p:grpSpPr>
          <a:xfrm>
            <a:off x="10644244" y="4326018"/>
            <a:ext cx="688128" cy="243839"/>
            <a:chOff x="0" y="0"/>
            <a:chExt cx="688126" cy="243837"/>
          </a:xfrm>
        </p:grpSpPr>
        <p:sp>
          <p:nvSpPr>
            <p:cNvPr id="103" name="직사각형">
              <a:extLst>
                <a:ext uri="{FF2B5EF4-FFF2-40B4-BE49-F238E27FC236}">
                  <a16:creationId xmlns:a16="http://schemas.microsoft.com/office/drawing/2014/main" id="{E59A356D-5F9A-4514-BFF1-479628AD0FC7}"/>
                </a:ext>
              </a:extLst>
            </p:cNvPr>
            <p:cNvSpPr/>
            <p:nvPr/>
          </p:nvSpPr>
          <p:spPr>
            <a:xfrm>
              <a:off x="0" y="43399"/>
              <a:ext cx="688128" cy="157044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처음으로">
              <a:extLst>
                <a:ext uri="{FF2B5EF4-FFF2-40B4-BE49-F238E27FC236}">
                  <a16:creationId xmlns:a16="http://schemas.microsoft.com/office/drawing/2014/main" id="{0320B60D-C65A-4F35-86D6-A2B70F48D90E}"/>
                </a:ext>
              </a:extLst>
            </p:cNvPr>
            <p:cNvSpPr txBox="1"/>
            <p:nvPr/>
          </p:nvSpPr>
          <p:spPr>
            <a:xfrm>
              <a:off x="45719" y="0"/>
              <a:ext cx="596689" cy="243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처음으로</a:t>
              </a:r>
            </a:p>
          </p:txBody>
        </p:sp>
      </p:grpSp>
      <p:grpSp>
        <p:nvGrpSpPr>
          <p:cNvPr id="105" name="그룹 14">
            <a:extLst>
              <a:ext uri="{FF2B5EF4-FFF2-40B4-BE49-F238E27FC236}">
                <a16:creationId xmlns:a16="http://schemas.microsoft.com/office/drawing/2014/main" id="{7A2034FE-5DDA-4E41-8003-DB0CDA0B39AE}"/>
              </a:ext>
            </a:extLst>
          </p:cNvPr>
          <p:cNvGrpSpPr/>
          <p:nvPr/>
        </p:nvGrpSpPr>
        <p:grpSpPr>
          <a:xfrm>
            <a:off x="9428640" y="3697702"/>
            <a:ext cx="1950917" cy="840197"/>
            <a:chOff x="0" y="0"/>
            <a:chExt cx="1950916" cy="840195"/>
          </a:xfrm>
        </p:grpSpPr>
        <p:sp>
          <p:nvSpPr>
            <p:cNvPr id="106" name="TextBox 15">
              <a:extLst>
                <a:ext uri="{FF2B5EF4-FFF2-40B4-BE49-F238E27FC236}">
                  <a16:creationId xmlns:a16="http://schemas.microsoft.com/office/drawing/2014/main" id="{4F2B6A37-1924-47D4-80FA-BC7FE9080F5B}"/>
                </a:ext>
              </a:extLst>
            </p:cNvPr>
            <p:cNvSpPr txBox="1"/>
            <p:nvPr/>
          </p:nvSpPr>
          <p:spPr>
            <a:xfrm>
              <a:off x="0" y="6381"/>
              <a:ext cx="1231420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지뢰 탐색 횟수</a:t>
              </a:r>
            </a:p>
          </p:txBody>
        </p:sp>
        <p:sp>
          <p:nvSpPr>
            <p:cNvPr id="107" name="TextBox 16">
              <a:extLst>
                <a:ext uri="{FF2B5EF4-FFF2-40B4-BE49-F238E27FC236}">
                  <a16:creationId xmlns:a16="http://schemas.microsoft.com/office/drawing/2014/main" id="{655AEF05-277B-43CF-99AA-BC7FAA71CDB3}"/>
                </a:ext>
              </a:extLst>
            </p:cNvPr>
            <p:cNvSpPr txBox="1"/>
            <p:nvPr/>
          </p:nvSpPr>
          <p:spPr>
            <a:xfrm>
              <a:off x="194542" y="298357"/>
              <a:ext cx="839854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걸린 시간</a:t>
              </a:r>
            </a:p>
          </p:txBody>
        </p:sp>
        <p:sp>
          <p:nvSpPr>
            <p:cNvPr id="108" name="TextBox 17">
              <a:extLst>
                <a:ext uri="{FF2B5EF4-FFF2-40B4-BE49-F238E27FC236}">
                  <a16:creationId xmlns:a16="http://schemas.microsoft.com/office/drawing/2014/main" id="{60392B71-D3F5-45D7-B3BA-1357FF7BE166}"/>
                </a:ext>
              </a:extLst>
            </p:cNvPr>
            <p:cNvSpPr txBox="1"/>
            <p:nvPr/>
          </p:nvSpPr>
          <p:spPr>
            <a:xfrm>
              <a:off x="1339962" y="-1"/>
              <a:ext cx="589052" cy="320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109" name="TextBox 18">
              <a:extLst>
                <a:ext uri="{FF2B5EF4-FFF2-40B4-BE49-F238E27FC236}">
                  <a16:creationId xmlns:a16="http://schemas.microsoft.com/office/drawing/2014/main" id="{517B6C8F-E764-4079-918A-8DAB2641E3EE}"/>
                </a:ext>
              </a:extLst>
            </p:cNvPr>
            <p:cNvSpPr txBox="1"/>
            <p:nvPr/>
          </p:nvSpPr>
          <p:spPr>
            <a:xfrm>
              <a:off x="1318058" y="291557"/>
              <a:ext cx="632859" cy="548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00:26</a:t>
              </a:r>
            </a:p>
          </p:txBody>
        </p:sp>
      </p:grpSp>
      <p:sp>
        <p:nvSpPr>
          <p:cNvPr id="110" name="사각형: 둥근 모서리 10">
            <a:extLst>
              <a:ext uri="{FF2B5EF4-FFF2-40B4-BE49-F238E27FC236}">
                <a16:creationId xmlns:a16="http://schemas.microsoft.com/office/drawing/2014/main" id="{1722B328-37D6-4386-B0AA-B06558B385E6}"/>
              </a:ext>
            </a:extLst>
          </p:cNvPr>
          <p:cNvSpPr/>
          <p:nvPr/>
        </p:nvSpPr>
        <p:spPr>
          <a:xfrm>
            <a:off x="9201474" y="4992562"/>
            <a:ext cx="2635144" cy="1512091"/>
          </a:xfrm>
          <a:prstGeom prst="roundRect">
            <a:avLst>
              <a:gd name="adj" fmla="val 9642"/>
            </a:avLst>
          </a:prstGeom>
          <a:solidFill>
            <a:srgbClr val="F7F7F7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p:txBody>
      </p:sp>
      <p:sp>
        <p:nvSpPr>
          <p:cNvPr id="111" name="사각형: 둥근 모서리 8">
            <a:extLst>
              <a:ext uri="{FF2B5EF4-FFF2-40B4-BE49-F238E27FC236}">
                <a16:creationId xmlns:a16="http://schemas.microsoft.com/office/drawing/2014/main" id="{0057E0E2-4A3B-45F9-A161-569B14C28C8C}"/>
              </a:ext>
            </a:extLst>
          </p:cNvPr>
          <p:cNvSpPr/>
          <p:nvPr/>
        </p:nvSpPr>
        <p:spPr>
          <a:xfrm>
            <a:off x="9342583" y="5116156"/>
            <a:ext cx="2341369" cy="1234412"/>
          </a:xfrm>
          <a:prstGeom prst="roundRect">
            <a:avLst>
              <a:gd name="adj" fmla="val 0"/>
            </a:avLst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p:txBody>
      </p:sp>
      <p:sp>
        <p:nvSpPr>
          <p:cNvPr id="112" name="직사각형 9">
            <a:extLst>
              <a:ext uri="{FF2B5EF4-FFF2-40B4-BE49-F238E27FC236}">
                <a16:creationId xmlns:a16="http://schemas.microsoft.com/office/drawing/2014/main" id="{A25DC200-1FD8-44B7-9022-BFCB5EF45901}"/>
              </a:ext>
            </a:extLst>
          </p:cNvPr>
          <p:cNvSpPr/>
          <p:nvPr/>
        </p:nvSpPr>
        <p:spPr>
          <a:xfrm>
            <a:off x="9329935" y="5108459"/>
            <a:ext cx="2341369" cy="1217919"/>
          </a:xfrm>
          <a:prstGeom prst="rect">
            <a:avLst/>
          </a:prstGeom>
          <a:solidFill>
            <a:srgbClr val="BFBFB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p:txBody>
      </p:sp>
      <p:sp>
        <p:nvSpPr>
          <p:cNvPr id="113" name="TextBox 11">
            <a:extLst>
              <a:ext uri="{FF2B5EF4-FFF2-40B4-BE49-F238E27FC236}">
                <a16:creationId xmlns:a16="http://schemas.microsoft.com/office/drawing/2014/main" id="{48509792-7AFD-4C45-9500-FE2A0C81FA81}"/>
              </a:ext>
            </a:extLst>
          </p:cNvPr>
          <p:cNvSpPr txBox="1"/>
          <p:nvPr/>
        </p:nvSpPr>
        <p:spPr>
          <a:xfrm>
            <a:off x="9727823" y="5140080"/>
            <a:ext cx="1662025" cy="323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rPr dirty="0"/>
              <a:t>[ </a:t>
            </a:r>
            <a:r>
              <a:rPr dirty="0" err="1"/>
              <a:t>지뢰</a:t>
            </a:r>
            <a:r>
              <a:rPr dirty="0"/>
              <a:t> </a:t>
            </a:r>
            <a:r>
              <a:rPr dirty="0" err="1"/>
              <a:t>찾기</a:t>
            </a:r>
            <a:r>
              <a:rPr dirty="0"/>
              <a:t> </a:t>
            </a:r>
            <a:r>
              <a:rPr lang="ko-KR" altLang="en-US" dirty="0"/>
              <a:t>실패</a:t>
            </a:r>
            <a:r>
              <a:rPr dirty="0"/>
              <a:t> ! ]</a:t>
            </a:r>
          </a:p>
        </p:txBody>
      </p:sp>
      <p:grpSp>
        <p:nvGrpSpPr>
          <p:cNvPr id="114" name="직사각형 12">
            <a:extLst>
              <a:ext uri="{FF2B5EF4-FFF2-40B4-BE49-F238E27FC236}">
                <a16:creationId xmlns:a16="http://schemas.microsoft.com/office/drawing/2014/main" id="{80E58481-1558-4BF8-A6FF-0B81E3C74503}"/>
              </a:ext>
            </a:extLst>
          </p:cNvPr>
          <p:cNvGrpSpPr/>
          <p:nvPr/>
        </p:nvGrpSpPr>
        <p:grpSpPr>
          <a:xfrm>
            <a:off x="9668488" y="6062153"/>
            <a:ext cx="688128" cy="243839"/>
            <a:chOff x="0" y="0"/>
            <a:chExt cx="688126" cy="243837"/>
          </a:xfrm>
        </p:grpSpPr>
        <p:sp>
          <p:nvSpPr>
            <p:cNvPr id="115" name="직사각형">
              <a:extLst>
                <a:ext uri="{FF2B5EF4-FFF2-40B4-BE49-F238E27FC236}">
                  <a16:creationId xmlns:a16="http://schemas.microsoft.com/office/drawing/2014/main" id="{5E399D5C-5ADB-4B14-A8B6-A93E9D5EA0B2}"/>
                </a:ext>
              </a:extLst>
            </p:cNvPr>
            <p:cNvSpPr/>
            <p:nvPr/>
          </p:nvSpPr>
          <p:spPr>
            <a:xfrm>
              <a:off x="0" y="43399"/>
              <a:ext cx="688128" cy="157044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116" name="재시작">
              <a:extLst>
                <a:ext uri="{FF2B5EF4-FFF2-40B4-BE49-F238E27FC236}">
                  <a16:creationId xmlns:a16="http://schemas.microsoft.com/office/drawing/2014/main" id="{6F2F1C96-338E-476D-835A-1CB4A371C501}"/>
                </a:ext>
              </a:extLst>
            </p:cNvPr>
            <p:cNvSpPr txBox="1"/>
            <p:nvPr/>
          </p:nvSpPr>
          <p:spPr>
            <a:xfrm>
              <a:off x="45719" y="0"/>
              <a:ext cx="596689" cy="243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재시작</a:t>
              </a:r>
            </a:p>
          </p:txBody>
        </p:sp>
      </p:grpSp>
      <p:grpSp>
        <p:nvGrpSpPr>
          <p:cNvPr id="117" name="직사각형 13">
            <a:extLst>
              <a:ext uri="{FF2B5EF4-FFF2-40B4-BE49-F238E27FC236}">
                <a16:creationId xmlns:a16="http://schemas.microsoft.com/office/drawing/2014/main" id="{70A021BB-8843-47D8-97CC-AB0E00C498F4}"/>
              </a:ext>
            </a:extLst>
          </p:cNvPr>
          <p:cNvGrpSpPr/>
          <p:nvPr/>
        </p:nvGrpSpPr>
        <p:grpSpPr>
          <a:xfrm>
            <a:off x="10654534" y="6062153"/>
            <a:ext cx="688128" cy="243839"/>
            <a:chOff x="0" y="0"/>
            <a:chExt cx="688126" cy="243837"/>
          </a:xfrm>
        </p:grpSpPr>
        <p:sp>
          <p:nvSpPr>
            <p:cNvPr id="118" name="직사각형">
              <a:extLst>
                <a:ext uri="{FF2B5EF4-FFF2-40B4-BE49-F238E27FC236}">
                  <a16:creationId xmlns:a16="http://schemas.microsoft.com/office/drawing/2014/main" id="{33A44501-4A6C-48AB-A458-E28A43EF43F1}"/>
                </a:ext>
              </a:extLst>
            </p:cNvPr>
            <p:cNvSpPr/>
            <p:nvPr/>
          </p:nvSpPr>
          <p:spPr>
            <a:xfrm>
              <a:off x="0" y="43399"/>
              <a:ext cx="688128" cy="157044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" name="처음으로">
              <a:extLst>
                <a:ext uri="{FF2B5EF4-FFF2-40B4-BE49-F238E27FC236}">
                  <a16:creationId xmlns:a16="http://schemas.microsoft.com/office/drawing/2014/main" id="{52C32F55-A7EB-445E-81E8-DAF7E9A53BDF}"/>
                </a:ext>
              </a:extLst>
            </p:cNvPr>
            <p:cNvSpPr txBox="1"/>
            <p:nvPr/>
          </p:nvSpPr>
          <p:spPr>
            <a:xfrm>
              <a:off x="45719" y="0"/>
              <a:ext cx="596689" cy="243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처음으로</a:t>
              </a:r>
            </a:p>
          </p:txBody>
        </p:sp>
      </p:grpSp>
      <p:grpSp>
        <p:nvGrpSpPr>
          <p:cNvPr id="120" name="그룹 14">
            <a:extLst>
              <a:ext uri="{FF2B5EF4-FFF2-40B4-BE49-F238E27FC236}">
                <a16:creationId xmlns:a16="http://schemas.microsoft.com/office/drawing/2014/main" id="{E0D8D173-2739-45B9-A1FD-4BE0E88413CC}"/>
              </a:ext>
            </a:extLst>
          </p:cNvPr>
          <p:cNvGrpSpPr/>
          <p:nvPr/>
        </p:nvGrpSpPr>
        <p:grpSpPr>
          <a:xfrm>
            <a:off x="9438930" y="5433836"/>
            <a:ext cx="1950918" cy="631738"/>
            <a:chOff x="0" y="-1"/>
            <a:chExt cx="1950917" cy="631736"/>
          </a:xfrm>
        </p:grpSpPr>
        <p:sp>
          <p:nvSpPr>
            <p:cNvPr id="121" name="TextBox 15">
              <a:extLst>
                <a:ext uri="{FF2B5EF4-FFF2-40B4-BE49-F238E27FC236}">
                  <a16:creationId xmlns:a16="http://schemas.microsoft.com/office/drawing/2014/main" id="{BC0F95B2-2BB9-4237-B766-A590F0C2F63D}"/>
                </a:ext>
              </a:extLst>
            </p:cNvPr>
            <p:cNvSpPr txBox="1"/>
            <p:nvPr/>
          </p:nvSpPr>
          <p:spPr>
            <a:xfrm>
              <a:off x="0" y="6381"/>
              <a:ext cx="1231420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지뢰 탐색 횟수</a:t>
              </a:r>
            </a:p>
          </p:txBody>
        </p:sp>
        <p:sp>
          <p:nvSpPr>
            <p:cNvPr id="122" name="TextBox 16">
              <a:extLst>
                <a:ext uri="{FF2B5EF4-FFF2-40B4-BE49-F238E27FC236}">
                  <a16:creationId xmlns:a16="http://schemas.microsoft.com/office/drawing/2014/main" id="{82A4BC06-5A75-4AFF-8B17-82DD610D5D7D}"/>
                </a:ext>
              </a:extLst>
            </p:cNvPr>
            <p:cNvSpPr txBox="1"/>
            <p:nvPr/>
          </p:nvSpPr>
          <p:spPr>
            <a:xfrm>
              <a:off x="194542" y="298357"/>
              <a:ext cx="839854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걸린 시간</a:t>
              </a:r>
            </a:p>
          </p:txBody>
        </p:sp>
        <p:sp>
          <p:nvSpPr>
            <p:cNvPr id="123" name="TextBox 17">
              <a:extLst>
                <a:ext uri="{FF2B5EF4-FFF2-40B4-BE49-F238E27FC236}">
                  <a16:creationId xmlns:a16="http://schemas.microsoft.com/office/drawing/2014/main" id="{3042E8EC-1FB7-4F74-A726-A8B7CD8F566C}"/>
                </a:ext>
              </a:extLst>
            </p:cNvPr>
            <p:cNvSpPr txBox="1"/>
            <p:nvPr/>
          </p:nvSpPr>
          <p:spPr>
            <a:xfrm>
              <a:off x="1339962" y="-1"/>
              <a:ext cx="589052" cy="320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lang="en-US" altLang="ko-KR" dirty="0"/>
                <a:t>10</a:t>
              </a:r>
              <a:endParaRPr dirty="0"/>
            </a:p>
          </p:txBody>
        </p:sp>
        <p:sp>
          <p:nvSpPr>
            <p:cNvPr id="124" name="TextBox 18">
              <a:extLst>
                <a:ext uri="{FF2B5EF4-FFF2-40B4-BE49-F238E27FC236}">
                  <a16:creationId xmlns:a16="http://schemas.microsoft.com/office/drawing/2014/main" id="{7637F449-7B3C-427A-8076-A5512FCC621B}"/>
                </a:ext>
              </a:extLst>
            </p:cNvPr>
            <p:cNvSpPr txBox="1"/>
            <p:nvPr/>
          </p:nvSpPr>
          <p:spPr>
            <a:xfrm>
              <a:off x="1318058" y="291557"/>
              <a:ext cx="632859" cy="3231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00:</a:t>
              </a:r>
              <a:r>
                <a:rPr lang="en-US" altLang="ko-KR" dirty="0"/>
                <a:t>38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7055971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사각형: 둥근 모서리 5"/>
          <p:cNvGrpSpPr/>
          <p:nvPr/>
        </p:nvGrpSpPr>
        <p:grpSpPr>
          <a:xfrm>
            <a:off x="204362" y="879512"/>
            <a:ext cx="11786979" cy="5818855"/>
            <a:chOff x="0" y="0"/>
            <a:chExt cx="11786978" cy="5818854"/>
          </a:xfrm>
        </p:grpSpPr>
        <p:sp>
          <p:nvSpPr>
            <p:cNvPr id="813" name="도형"/>
            <p:cNvSpPr/>
            <p:nvPr/>
          </p:nvSpPr>
          <p:spPr>
            <a:xfrm>
              <a:off x="4541" y="0"/>
              <a:ext cx="11780941" cy="581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4" name="도형"/>
            <p:cNvSpPr/>
            <p:nvPr/>
          </p:nvSpPr>
          <p:spPr>
            <a:xfrm>
              <a:off x="0" y="4427"/>
              <a:ext cx="11786979" cy="5814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816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0" y="193814"/>
            <a:ext cx="607640" cy="597476"/>
          </a:xfrm>
          <a:prstGeom prst="rect">
            <a:avLst/>
          </a:prstGeom>
          <a:ln w="12700">
            <a:miter lim="400000"/>
          </a:ln>
        </p:spPr>
      </p:pic>
      <p:sp>
        <p:nvSpPr>
          <p:cNvPr id="817" name="TextBox 1"/>
          <p:cNvSpPr txBox="1"/>
          <p:nvPr/>
        </p:nvSpPr>
        <p:spPr>
          <a:xfrm>
            <a:off x="981349" y="238634"/>
            <a:ext cx="4027531" cy="52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유스 케이스 명세서 (8)</a:t>
            </a:r>
          </a:p>
        </p:txBody>
      </p:sp>
      <p:graphicFrame>
        <p:nvGraphicFramePr>
          <p:cNvPr id="818" name="표 7"/>
          <p:cNvGraphicFramePr/>
          <p:nvPr/>
        </p:nvGraphicFramePr>
        <p:xfrm>
          <a:off x="607683" y="1241621"/>
          <a:ext cx="10976634" cy="506476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재시작 메뉴 터치 (싱글 모드)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 게임을 재시작한다.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82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342900" indent="-342900" algn="l">
                        <a:buSzPct val="100000"/>
                        <a:buAutoNum type="arabicPeriod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LCD에서 재시작 메뉴를 터치한다.</a:t>
                      </a:r>
                    </a:p>
                    <a:p>
                      <a:pPr marL="342900" indent="-342900" algn="l">
                        <a:buSzPct val="100000"/>
                        <a:buAutoNum type="arabicPeriod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LCD가 게임 시작을 알리는 문구를 출력한다.</a:t>
                      </a:r>
                    </a:p>
                    <a:p>
                      <a:pPr marL="342900" indent="-342900" algn="l">
                        <a:buSzPct val="100000"/>
                        <a:buAutoNum type="arabicPeriod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LCD가 설정된 지뢰 탐색 횟수와 제한 시간을 출력한다.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이전 게임과 동일한 모드와 설정으로 게임이 시작된다.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성능 – 응답시간이 500ms을 넘어서는 안 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19" name="사각형: 둥근 모서리 10"/>
          <p:cNvSpPr/>
          <p:nvPr/>
        </p:nvSpPr>
        <p:spPr>
          <a:xfrm>
            <a:off x="8549899" y="1546349"/>
            <a:ext cx="2635144" cy="1512091"/>
          </a:xfrm>
          <a:prstGeom prst="roundRect">
            <a:avLst>
              <a:gd name="adj" fmla="val 9642"/>
            </a:avLst>
          </a:prstGeom>
          <a:solidFill>
            <a:srgbClr val="F7F7F7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p:txBody>
      </p:sp>
      <p:sp>
        <p:nvSpPr>
          <p:cNvPr id="820" name="사각형: 둥근 모서리 8"/>
          <p:cNvSpPr/>
          <p:nvPr/>
        </p:nvSpPr>
        <p:spPr>
          <a:xfrm>
            <a:off x="8691008" y="1669943"/>
            <a:ext cx="2341369" cy="1234412"/>
          </a:xfrm>
          <a:prstGeom prst="roundRect">
            <a:avLst>
              <a:gd name="adj" fmla="val 0"/>
            </a:avLst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p:txBody>
      </p:sp>
      <p:sp>
        <p:nvSpPr>
          <p:cNvPr id="821" name="직사각형 9"/>
          <p:cNvSpPr/>
          <p:nvPr/>
        </p:nvSpPr>
        <p:spPr>
          <a:xfrm>
            <a:off x="8678360" y="1662246"/>
            <a:ext cx="2341369" cy="1217919"/>
          </a:xfrm>
          <a:prstGeom prst="rect">
            <a:avLst/>
          </a:prstGeom>
          <a:solidFill>
            <a:srgbClr val="BFBFB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p:txBody>
      </p:sp>
      <p:sp>
        <p:nvSpPr>
          <p:cNvPr id="822" name="TextBox 11"/>
          <p:cNvSpPr txBox="1"/>
          <p:nvPr/>
        </p:nvSpPr>
        <p:spPr>
          <a:xfrm>
            <a:off x="9076248" y="1693867"/>
            <a:ext cx="1662025" cy="323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rPr dirty="0"/>
              <a:t>[ </a:t>
            </a:r>
            <a:r>
              <a:rPr dirty="0" err="1"/>
              <a:t>지뢰</a:t>
            </a:r>
            <a:r>
              <a:rPr dirty="0"/>
              <a:t> </a:t>
            </a:r>
            <a:r>
              <a:rPr dirty="0" err="1"/>
              <a:t>찾기</a:t>
            </a:r>
            <a:r>
              <a:rPr dirty="0"/>
              <a:t> </a:t>
            </a:r>
            <a:r>
              <a:rPr dirty="0" err="1"/>
              <a:t>성공</a:t>
            </a:r>
            <a:r>
              <a:rPr dirty="0"/>
              <a:t> ! ]</a:t>
            </a:r>
          </a:p>
        </p:txBody>
      </p:sp>
      <p:grpSp>
        <p:nvGrpSpPr>
          <p:cNvPr id="825" name="직사각형 12"/>
          <p:cNvGrpSpPr/>
          <p:nvPr/>
        </p:nvGrpSpPr>
        <p:grpSpPr>
          <a:xfrm>
            <a:off x="9016913" y="2615940"/>
            <a:ext cx="688128" cy="243839"/>
            <a:chOff x="0" y="0"/>
            <a:chExt cx="688126" cy="243837"/>
          </a:xfrm>
        </p:grpSpPr>
        <p:sp>
          <p:nvSpPr>
            <p:cNvPr id="823" name="직사각형"/>
            <p:cNvSpPr/>
            <p:nvPr/>
          </p:nvSpPr>
          <p:spPr>
            <a:xfrm>
              <a:off x="0" y="43399"/>
              <a:ext cx="688128" cy="157044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824" name="재시작"/>
            <p:cNvSpPr txBox="1"/>
            <p:nvPr/>
          </p:nvSpPr>
          <p:spPr>
            <a:xfrm>
              <a:off x="45719" y="0"/>
              <a:ext cx="596689" cy="243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재시작</a:t>
              </a:r>
            </a:p>
          </p:txBody>
        </p:sp>
      </p:grpSp>
      <p:grpSp>
        <p:nvGrpSpPr>
          <p:cNvPr id="828" name="직사각형 13"/>
          <p:cNvGrpSpPr/>
          <p:nvPr/>
        </p:nvGrpSpPr>
        <p:grpSpPr>
          <a:xfrm>
            <a:off x="10002959" y="2615940"/>
            <a:ext cx="688128" cy="243839"/>
            <a:chOff x="0" y="0"/>
            <a:chExt cx="688126" cy="243837"/>
          </a:xfrm>
        </p:grpSpPr>
        <p:sp>
          <p:nvSpPr>
            <p:cNvPr id="826" name="직사각형"/>
            <p:cNvSpPr/>
            <p:nvPr/>
          </p:nvSpPr>
          <p:spPr>
            <a:xfrm>
              <a:off x="0" y="43399"/>
              <a:ext cx="688128" cy="157044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7" name="처음으로"/>
            <p:cNvSpPr txBox="1"/>
            <p:nvPr/>
          </p:nvSpPr>
          <p:spPr>
            <a:xfrm>
              <a:off x="45719" y="0"/>
              <a:ext cx="596689" cy="243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처음으로</a:t>
              </a:r>
            </a:p>
          </p:txBody>
        </p:sp>
      </p:grpSp>
      <p:grpSp>
        <p:nvGrpSpPr>
          <p:cNvPr id="833" name="그룹 14"/>
          <p:cNvGrpSpPr/>
          <p:nvPr/>
        </p:nvGrpSpPr>
        <p:grpSpPr>
          <a:xfrm>
            <a:off x="8787355" y="1987624"/>
            <a:ext cx="1950917" cy="840197"/>
            <a:chOff x="0" y="0"/>
            <a:chExt cx="1950916" cy="840195"/>
          </a:xfrm>
        </p:grpSpPr>
        <p:sp>
          <p:nvSpPr>
            <p:cNvPr id="829" name="TextBox 15"/>
            <p:cNvSpPr txBox="1"/>
            <p:nvPr/>
          </p:nvSpPr>
          <p:spPr>
            <a:xfrm>
              <a:off x="0" y="6381"/>
              <a:ext cx="1231420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지뢰 탐색 횟수</a:t>
              </a:r>
            </a:p>
          </p:txBody>
        </p:sp>
        <p:sp>
          <p:nvSpPr>
            <p:cNvPr id="830" name="TextBox 16"/>
            <p:cNvSpPr txBox="1"/>
            <p:nvPr/>
          </p:nvSpPr>
          <p:spPr>
            <a:xfrm>
              <a:off x="194542" y="298357"/>
              <a:ext cx="839854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걸린 시간</a:t>
              </a:r>
            </a:p>
          </p:txBody>
        </p:sp>
        <p:sp>
          <p:nvSpPr>
            <p:cNvPr id="831" name="TextBox 17"/>
            <p:cNvSpPr txBox="1"/>
            <p:nvPr/>
          </p:nvSpPr>
          <p:spPr>
            <a:xfrm>
              <a:off x="1339962" y="-1"/>
              <a:ext cx="589052" cy="320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832" name="TextBox 18"/>
            <p:cNvSpPr txBox="1"/>
            <p:nvPr/>
          </p:nvSpPr>
          <p:spPr>
            <a:xfrm>
              <a:off x="1318058" y="291557"/>
              <a:ext cx="632859" cy="548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00:26</a:t>
              </a:r>
            </a:p>
          </p:txBody>
        </p:sp>
      </p:grpSp>
      <p:grpSp>
        <p:nvGrpSpPr>
          <p:cNvPr id="841" name="그룹 27"/>
          <p:cNvGrpSpPr/>
          <p:nvPr/>
        </p:nvGrpSpPr>
        <p:grpSpPr>
          <a:xfrm>
            <a:off x="8549899" y="4319747"/>
            <a:ext cx="2635145" cy="1512092"/>
            <a:chOff x="0" y="0"/>
            <a:chExt cx="2635143" cy="1512091"/>
          </a:xfrm>
        </p:grpSpPr>
        <p:sp>
          <p:nvSpPr>
            <p:cNvPr id="834" name="사각형: 둥근 모서리 28"/>
            <p:cNvSpPr/>
            <p:nvPr/>
          </p:nvSpPr>
          <p:spPr>
            <a:xfrm>
              <a:off x="0" y="-1"/>
              <a:ext cx="2635145" cy="1512093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835" name="사각형: 둥근 모서리 29"/>
            <p:cNvSpPr/>
            <p:nvPr/>
          </p:nvSpPr>
          <p:spPr>
            <a:xfrm>
              <a:off x="141109" y="123593"/>
              <a:ext cx="2341369" cy="1234412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836" name="직사각형 30"/>
            <p:cNvSpPr/>
            <p:nvPr/>
          </p:nvSpPr>
          <p:spPr>
            <a:xfrm>
              <a:off x="128463" y="115897"/>
              <a:ext cx="2341370" cy="1217918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837" name="TextBox 31"/>
            <p:cNvSpPr txBox="1"/>
            <p:nvPr/>
          </p:nvSpPr>
          <p:spPr>
            <a:xfrm>
              <a:off x="259971" y="469633"/>
              <a:ext cx="1382834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남은 탐색 횟수</a:t>
              </a:r>
            </a:p>
          </p:txBody>
        </p:sp>
        <p:sp>
          <p:nvSpPr>
            <p:cNvPr id="838" name="TextBox 32"/>
            <p:cNvSpPr txBox="1"/>
            <p:nvPr/>
          </p:nvSpPr>
          <p:spPr>
            <a:xfrm>
              <a:off x="1663922" y="457626"/>
              <a:ext cx="480481" cy="294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1</a:t>
              </a:r>
              <a:r>
                <a:rPr lang="en-US" altLang="ko-KR" dirty="0"/>
                <a:t>0</a:t>
              </a:r>
              <a:endParaRPr dirty="0"/>
            </a:p>
          </p:txBody>
        </p:sp>
        <p:sp>
          <p:nvSpPr>
            <p:cNvPr id="839" name="TextBox 33"/>
            <p:cNvSpPr txBox="1"/>
            <p:nvPr/>
          </p:nvSpPr>
          <p:spPr>
            <a:xfrm>
              <a:off x="216968" y="764133"/>
              <a:ext cx="1382834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제한 시간</a:t>
              </a:r>
            </a:p>
          </p:txBody>
        </p:sp>
        <p:sp>
          <p:nvSpPr>
            <p:cNvPr id="840" name="TextBox 34"/>
            <p:cNvSpPr txBox="1"/>
            <p:nvPr/>
          </p:nvSpPr>
          <p:spPr>
            <a:xfrm>
              <a:off x="1587732" y="771316"/>
              <a:ext cx="632859" cy="294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00:40</a:t>
              </a:r>
            </a:p>
          </p:txBody>
        </p:sp>
      </p:grpSp>
      <p:pic>
        <p:nvPicPr>
          <p:cNvPr id="842" name="그림 35" descr="그림 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18544" y="2709127"/>
            <a:ext cx="642265" cy="137444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94006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사각형: 둥근 모서리 5"/>
          <p:cNvGrpSpPr/>
          <p:nvPr/>
        </p:nvGrpSpPr>
        <p:grpSpPr>
          <a:xfrm>
            <a:off x="204362" y="879512"/>
            <a:ext cx="11786979" cy="5818855"/>
            <a:chOff x="0" y="0"/>
            <a:chExt cx="11786978" cy="5818854"/>
          </a:xfrm>
        </p:grpSpPr>
        <p:sp>
          <p:nvSpPr>
            <p:cNvPr id="401" name="도형"/>
            <p:cNvSpPr/>
            <p:nvPr/>
          </p:nvSpPr>
          <p:spPr>
            <a:xfrm>
              <a:off x="4541" y="0"/>
              <a:ext cx="11780941" cy="581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2" name="도형"/>
            <p:cNvSpPr/>
            <p:nvPr/>
          </p:nvSpPr>
          <p:spPr>
            <a:xfrm>
              <a:off x="0" y="4427"/>
              <a:ext cx="11786979" cy="5814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404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0" y="193814"/>
            <a:ext cx="607640" cy="597476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TextBox 1"/>
          <p:cNvSpPr txBox="1"/>
          <p:nvPr/>
        </p:nvSpPr>
        <p:spPr>
          <a:xfrm>
            <a:off x="981349" y="238634"/>
            <a:ext cx="4027531" cy="52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rPr dirty="0" err="1"/>
              <a:t>유스</a:t>
            </a:r>
            <a:r>
              <a:rPr dirty="0"/>
              <a:t> </a:t>
            </a:r>
            <a:r>
              <a:rPr dirty="0" err="1"/>
              <a:t>케이스</a:t>
            </a:r>
            <a:r>
              <a:rPr dirty="0"/>
              <a:t> </a:t>
            </a:r>
            <a:r>
              <a:rPr dirty="0" err="1"/>
              <a:t>명세서</a:t>
            </a:r>
            <a:r>
              <a:rPr dirty="0"/>
              <a:t> (</a:t>
            </a:r>
            <a:r>
              <a:rPr lang="en-US" dirty="0"/>
              <a:t>9</a:t>
            </a:r>
            <a:r>
              <a:rPr dirty="0"/>
              <a:t>)</a:t>
            </a:r>
          </a:p>
        </p:txBody>
      </p:sp>
      <p:graphicFrame>
        <p:nvGraphicFramePr>
          <p:cNvPr id="406" name="표 7"/>
          <p:cNvGraphicFramePr/>
          <p:nvPr>
            <p:extLst>
              <p:ext uri="{D42A27DB-BD31-4B8C-83A1-F6EECF244321}">
                <p14:modId xmlns:p14="http://schemas.microsoft.com/office/powerpoint/2010/main" val="251130677"/>
              </p:ext>
            </p:extLst>
          </p:nvPr>
        </p:nvGraphicFramePr>
        <p:xfrm>
          <a:off x="607683" y="1241621"/>
          <a:ext cx="10976634" cy="518676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배틀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모드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선택</a:t>
                      </a:r>
                      <a:endParaRPr dirty="0">
                        <a:latin typeface="나눔스퀘어라운드 Regular"/>
                        <a:ea typeface="나눔스퀘어라운드 Regular"/>
                        <a:cs typeface="나눔스퀘어라운드 Regular"/>
                        <a:sym typeface="나눔스퀘어라운드 Regular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LCD의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배틀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모드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메뉴를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터치한다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  <a:endParaRPr dirty="0">
                        <a:latin typeface="나눔스퀘어라운드 Regular"/>
                        <a:ea typeface="나눔스퀘어라운드 Regular"/>
                        <a:cs typeface="나눔스퀘어라운드 Regular"/>
                        <a:sym typeface="나눔스퀘어라운드 Regular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82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342900" indent="-342900" algn="l">
                        <a:buSzPct val="100000"/>
                        <a:buAutoNum type="arabicPeriod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 err="1"/>
                        <a:t>플레이어가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LCD의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배틀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모드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메뉴를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터치한다</a:t>
                      </a:r>
                      <a:r>
                        <a:rPr dirty="0"/>
                        <a:t>.</a:t>
                      </a:r>
                    </a:p>
                    <a:p>
                      <a:pPr marL="342900" indent="-342900" algn="l">
                        <a:buSzPct val="100000"/>
                        <a:buAutoNum type="arabicPeriod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 err="1"/>
                        <a:t>LCD에</a:t>
                      </a:r>
                      <a:r>
                        <a:rPr dirty="0"/>
                        <a:t> “</a:t>
                      </a:r>
                      <a:r>
                        <a:rPr dirty="0" err="1"/>
                        <a:t>순서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정하기</a:t>
                      </a:r>
                      <a:r>
                        <a:rPr dirty="0"/>
                        <a:t>” </a:t>
                      </a:r>
                      <a:r>
                        <a:rPr dirty="0" err="1"/>
                        <a:t>문구와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빨간색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주사위</a:t>
                      </a:r>
                      <a:r>
                        <a:rPr lang="en-US" altLang="ko-KR" dirty="0"/>
                        <a:t>,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파란색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주사위가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나타난다</a:t>
                      </a:r>
                      <a:r>
                        <a:rPr dirty="0"/>
                        <a:t>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돌아가기 메뉴를 터치한다.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초기화면으로 돌아간다.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성능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–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응답시간이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500ms을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넘어서는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안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된다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17" name="그룹 7"/>
          <p:cNvGrpSpPr/>
          <p:nvPr/>
        </p:nvGrpSpPr>
        <p:grpSpPr>
          <a:xfrm>
            <a:off x="8644769" y="1514541"/>
            <a:ext cx="2635147" cy="1512095"/>
            <a:chOff x="0" y="-1"/>
            <a:chExt cx="2635145" cy="1512093"/>
          </a:xfrm>
        </p:grpSpPr>
        <p:sp>
          <p:nvSpPr>
            <p:cNvPr id="407" name="사각형: 둥근 모서리 8"/>
            <p:cNvSpPr/>
            <p:nvPr/>
          </p:nvSpPr>
          <p:spPr>
            <a:xfrm>
              <a:off x="0" y="-1"/>
              <a:ext cx="2635145" cy="1512093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408" name="직사각형 9"/>
            <p:cNvSpPr/>
            <p:nvPr/>
          </p:nvSpPr>
          <p:spPr>
            <a:xfrm>
              <a:off x="1279989" y="131645"/>
              <a:ext cx="1197104" cy="1217917"/>
            </a:xfrm>
            <a:prstGeom prst="rect">
              <a:avLst/>
            </a:prstGeom>
            <a:solidFill>
              <a:srgbClr val="808080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409" name="사각형: 둥근 모서리 10"/>
            <p:cNvSpPr/>
            <p:nvPr/>
          </p:nvSpPr>
          <p:spPr>
            <a:xfrm>
              <a:off x="150185" y="123593"/>
              <a:ext cx="2341369" cy="1234412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410" name="직사각형 11"/>
            <p:cNvSpPr/>
            <p:nvPr/>
          </p:nvSpPr>
          <p:spPr>
            <a:xfrm>
              <a:off x="150185" y="132468"/>
              <a:ext cx="2341370" cy="1217917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411" name="TextBox 12"/>
            <p:cNvSpPr txBox="1"/>
            <p:nvPr/>
          </p:nvSpPr>
          <p:spPr>
            <a:xfrm>
              <a:off x="28777" y="576557"/>
              <a:ext cx="1382834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lang="ko-KR" altLang="en-US" dirty="0"/>
                <a:t>싱글</a:t>
              </a:r>
              <a:endParaRPr dirty="0"/>
            </a:p>
          </p:txBody>
        </p:sp>
        <p:sp>
          <p:nvSpPr>
            <p:cNvPr id="412" name="TextBox 13"/>
            <p:cNvSpPr txBox="1"/>
            <p:nvPr/>
          </p:nvSpPr>
          <p:spPr>
            <a:xfrm>
              <a:off x="588573" y="141071"/>
              <a:ext cx="1382834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dirty="0"/>
                <a:t>[ </a:t>
              </a:r>
              <a:r>
                <a:rPr dirty="0" err="1"/>
                <a:t>모드</a:t>
              </a:r>
              <a:r>
                <a:rPr dirty="0"/>
                <a:t> </a:t>
              </a:r>
              <a:r>
                <a:rPr dirty="0" err="1"/>
                <a:t>선택</a:t>
              </a:r>
              <a:r>
                <a:rPr dirty="0"/>
                <a:t> ]</a:t>
              </a:r>
            </a:p>
          </p:txBody>
        </p:sp>
        <p:sp>
          <p:nvSpPr>
            <p:cNvPr id="413" name="TextBox 14"/>
            <p:cNvSpPr txBox="1"/>
            <p:nvPr/>
          </p:nvSpPr>
          <p:spPr>
            <a:xfrm>
              <a:off x="1215666" y="571378"/>
              <a:ext cx="1382834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lang="ko-KR" altLang="en-US" dirty="0"/>
                <a:t>배틀</a:t>
              </a:r>
              <a:endParaRPr dirty="0"/>
            </a:p>
          </p:txBody>
        </p:sp>
        <p:grpSp>
          <p:nvGrpSpPr>
            <p:cNvPr id="416" name="직사각형 15"/>
            <p:cNvGrpSpPr/>
            <p:nvPr/>
          </p:nvGrpSpPr>
          <p:grpSpPr>
            <a:xfrm>
              <a:off x="962031" y="1085111"/>
              <a:ext cx="648004" cy="243839"/>
              <a:chOff x="0" y="0"/>
              <a:chExt cx="648002" cy="243837"/>
            </a:xfrm>
          </p:grpSpPr>
          <p:sp>
            <p:nvSpPr>
              <p:cNvPr id="414" name="직사각형"/>
              <p:cNvSpPr/>
              <p:nvPr/>
            </p:nvSpPr>
            <p:spPr>
              <a:xfrm>
                <a:off x="-1" y="43399"/>
                <a:ext cx="648004" cy="157044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5" name="돌아가기"/>
              <p:cNvSpPr txBox="1"/>
              <p:nvPr/>
            </p:nvSpPr>
            <p:spPr>
              <a:xfrm>
                <a:off x="45719" y="0"/>
                <a:ext cx="556564" cy="243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r>
                  <a:t>돌아가기</a:t>
                </a:r>
              </a:p>
            </p:txBody>
          </p:sp>
        </p:grpSp>
      </p:grpSp>
      <p:pic>
        <p:nvPicPr>
          <p:cNvPr id="418" name="그림 16" descr="그림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32074" y="2290674"/>
            <a:ext cx="642265" cy="13744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59866BC-28FA-41C4-A8C9-080991F78F87}"/>
              </a:ext>
            </a:extLst>
          </p:cNvPr>
          <p:cNvGrpSpPr/>
          <p:nvPr/>
        </p:nvGrpSpPr>
        <p:grpSpPr>
          <a:xfrm>
            <a:off x="8642494" y="4431237"/>
            <a:ext cx="2635147" cy="1512094"/>
            <a:chOff x="8642494" y="4431237"/>
            <a:chExt cx="2635147" cy="151209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28714BC-28CE-4C38-99A0-F7AEA7964F55}"/>
                </a:ext>
              </a:extLst>
            </p:cNvPr>
            <p:cNvGrpSpPr/>
            <p:nvPr/>
          </p:nvGrpSpPr>
          <p:grpSpPr>
            <a:xfrm>
              <a:off x="8642494" y="4431237"/>
              <a:ext cx="2635147" cy="1512094"/>
              <a:chOff x="8642494" y="4431237"/>
              <a:chExt cx="2635147" cy="1512094"/>
            </a:xfrm>
          </p:grpSpPr>
          <p:grpSp>
            <p:nvGrpSpPr>
              <p:cNvPr id="426" name="그룹 17"/>
              <p:cNvGrpSpPr/>
              <p:nvPr/>
            </p:nvGrpSpPr>
            <p:grpSpPr>
              <a:xfrm>
                <a:off x="8642494" y="4431237"/>
                <a:ext cx="2635147" cy="1512094"/>
                <a:chOff x="0" y="-1"/>
                <a:chExt cx="2635145" cy="1512093"/>
              </a:xfrm>
            </p:grpSpPr>
            <p:sp>
              <p:nvSpPr>
                <p:cNvPr id="419" name="사각형: 둥근 모서리 18"/>
                <p:cNvSpPr/>
                <p:nvPr/>
              </p:nvSpPr>
              <p:spPr>
                <a:xfrm>
                  <a:off x="0" y="-1"/>
                  <a:ext cx="2635145" cy="1512093"/>
                </a:xfrm>
                <a:prstGeom prst="roundRect">
                  <a:avLst>
                    <a:gd name="adj" fmla="val 9642"/>
                  </a:avLst>
                </a:prstGeom>
                <a:solidFill>
                  <a:srgbClr val="F7F7F7"/>
                </a:solidFill>
                <a:ln w="2857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나눔스퀘어라운드 Bold"/>
                      <a:ea typeface="나눔스퀘어라운드 Bold"/>
                      <a:cs typeface="나눔스퀘어라운드 Bold"/>
                      <a:sym typeface="나눔스퀘어라운드 Bold"/>
                    </a:defRPr>
                  </a:pPr>
                  <a:endParaRPr/>
                </a:p>
              </p:txBody>
            </p:sp>
            <p:sp>
              <p:nvSpPr>
                <p:cNvPr id="420" name="사각형: 둥근 모서리 19"/>
                <p:cNvSpPr/>
                <p:nvPr/>
              </p:nvSpPr>
              <p:spPr>
                <a:xfrm>
                  <a:off x="141109" y="123593"/>
                  <a:ext cx="2341369" cy="1234412"/>
                </a:xfrm>
                <a:prstGeom prst="roundRect">
                  <a:avLst>
                    <a:gd name="adj" fmla="val 0"/>
                  </a:avLst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나눔스퀘어라운드 Bold"/>
                      <a:ea typeface="나눔스퀘어라운드 Bold"/>
                      <a:cs typeface="나눔스퀘어라운드 Bold"/>
                      <a:sym typeface="나눔스퀘어라운드 Bold"/>
                    </a:defRPr>
                  </a:pPr>
                  <a:endParaRPr/>
                </a:p>
              </p:txBody>
            </p:sp>
            <p:sp>
              <p:nvSpPr>
                <p:cNvPr id="421" name="직사각형 20"/>
                <p:cNvSpPr/>
                <p:nvPr/>
              </p:nvSpPr>
              <p:spPr>
                <a:xfrm>
                  <a:off x="128463" y="115897"/>
                  <a:ext cx="2341370" cy="1217918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나눔스퀘어라운드 Bold"/>
                      <a:ea typeface="나눔스퀘어라운드 Bold"/>
                      <a:cs typeface="나눔스퀘어라운드 Bold"/>
                      <a:sym typeface="나눔스퀘어라운드 Bold"/>
                    </a:defRPr>
                  </a:pPr>
                  <a:endParaRPr/>
                </a:p>
              </p:txBody>
            </p:sp>
            <p:sp>
              <p:nvSpPr>
                <p:cNvPr id="424" name="TextBox 23"/>
                <p:cNvSpPr txBox="1"/>
                <p:nvPr/>
              </p:nvSpPr>
              <p:spPr>
                <a:xfrm>
                  <a:off x="637228" y="161668"/>
                  <a:ext cx="1382834" cy="3333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algn="ctr">
                    <a:defRPr sz="1500">
                      <a:latin typeface="나눔스퀘어라운드 Bold"/>
                      <a:ea typeface="나눔스퀘어라운드 Bold"/>
                      <a:cs typeface="나눔스퀘어라운드 Bold"/>
                      <a:sym typeface="나눔스퀘어라운드 Bold"/>
                    </a:defRPr>
                  </a:lvl1pPr>
                </a:lstStyle>
                <a:p>
                  <a:r>
                    <a:rPr lang="ko-KR" altLang="en-US" dirty="0"/>
                    <a:t>순서 정하기</a:t>
                  </a:r>
                  <a:endParaRPr dirty="0"/>
                </a:p>
              </p:txBody>
            </p:sp>
          </p:grpSp>
          <p:sp>
            <p:nvSpPr>
              <p:cNvPr id="29" name="사각형: 둥근 모서리 18"/>
              <p:cNvSpPr/>
              <p:nvPr/>
            </p:nvSpPr>
            <p:spPr>
              <a:xfrm>
                <a:off x="9126141" y="5135011"/>
                <a:ext cx="540000" cy="540000"/>
              </a:xfrm>
              <a:prstGeom prst="roundRect">
                <a:avLst>
                  <a:gd name="adj" fmla="val 9642"/>
                </a:avLst>
              </a:prstGeom>
              <a:solidFill>
                <a:srgbClr val="F7F7F7"/>
              </a:solidFill>
              <a:ln w="28575" cap="flat">
                <a:solidFill>
                  <a:srgbClr val="FF535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pPr>
                <a:endParaRPr/>
              </a:p>
            </p:txBody>
          </p:sp>
          <p:sp>
            <p:nvSpPr>
              <p:cNvPr id="36" name="사각형: 둥근 모서리 18"/>
              <p:cNvSpPr/>
              <p:nvPr/>
            </p:nvSpPr>
            <p:spPr>
              <a:xfrm>
                <a:off x="10246620" y="5135011"/>
                <a:ext cx="540000" cy="540000"/>
              </a:xfrm>
              <a:prstGeom prst="roundRect">
                <a:avLst>
                  <a:gd name="adj" fmla="val 9642"/>
                </a:avLst>
              </a:prstGeom>
              <a:solidFill>
                <a:srgbClr val="F7F7F7"/>
              </a:solidFill>
              <a:ln w="28575" cap="flat">
                <a:solidFill>
                  <a:srgbClr val="008FFA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pPr>
                <a:endParaRPr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517C1F-8490-4668-AB38-774E6BFCAFED}"/>
                </a:ext>
              </a:extLst>
            </p:cNvPr>
            <p:cNvSpPr txBox="1"/>
            <p:nvPr/>
          </p:nvSpPr>
          <p:spPr>
            <a:xfrm>
              <a:off x="9249788" y="5156390"/>
              <a:ext cx="292705" cy="523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b="1" dirty="0">
                  <a:solidFill>
                    <a:srgbClr val="FF535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?</a:t>
              </a:r>
              <a:endPara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FF5353"/>
                </a:solidFill>
                <a:effectLst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맑은 고딕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77CBB9-DB19-427D-AB05-6EB342F449A7}"/>
                </a:ext>
              </a:extLst>
            </p:cNvPr>
            <p:cNvSpPr txBox="1"/>
            <p:nvPr/>
          </p:nvSpPr>
          <p:spPr>
            <a:xfrm>
              <a:off x="10369852" y="5156094"/>
              <a:ext cx="292705" cy="523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b="1" dirty="0">
                  <a:solidFill>
                    <a:srgbClr val="008FFA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?</a:t>
              </a:r>
              <a:endPara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8FFA"/>
                </a:solidFill>
                <a:effectLst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맑은 고딕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사각형: 둥근 모서리 5"/>
          <p:cNvGrpSpPr/>
          <p:nvPr/>
        </p:nvGrpSpPr>
        <p:grpSpPr>
          <a:xfrm>
            <a:off x="264831" y="875398"/>
            <a:ext cx="11786979" cy="5818855"/>
            <a:chOff x="0" y="0"/>
            <a:chExt cx="11786978" cy="5818854"/>
          </a:xfrm>
        </p:grpSpPr>
        <p:sp>
          <p:nvSpPr>
            <p:cNvPr id="428" name="도형"/>
            <p:cNvSpPr/>
            <p:nvPr/>
          </p:nvSpPr>
          <p:spPr>
            <a:xfrm>
              <a:off x="4541" y="0"/>
              <a:ext cx="11780941" cy="581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9" name="도형"/>
            <p:cNvSpPr/>
            <p:nvPr/>
          </p:nvSpPr>
          <p:spPr>
            <a:xfrm>
              <a:off x="0" y="4427"/>
              <a:ext cx="11786979" cy="5814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431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201553">
            <a:off x="320260" y="193814"/>
            <a:ext cx="607640" cy="597476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TextBox 1"/>
          <p:cNvSpPr txBox="1"/>
          <p:nvPr/>
        </p:nvSpPr>
        <p:spPr>
          <a:xfrm>
            <a:off x="981349" y="238634"/>
            <a:ext cx="4027531" cy="52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rPr dirty="0" err="1"/>
              <a:t>유스</a:t>
            </a:r>
            <a:r>
              <a:rPr dirty="0"/>
              <a:t> </a:t>
            </a:r>
            <a:r>
              <a:rPr dirty="0" err="1"/>
              <a:t>케이스</a:t>
            </a:r>
            <a:r>
              <a:rPr dirty="0"/>
              <a:t> </a:t>
            </a:r>
            <a:r>
              <a:rPr dirty="0" err="1"/>
              <a:t>명세서</a:t>
            </a:r>
            <a:r>
              <a:rPr dirty="0"/>
              <a:t> (</a:t>
            </a:r>
            <a:r>
              <a:rPr lang="en-US" dirty="0"/>
              <a:t>10</a:t>
            </a:r>
            <a:r>
              <a:rPr dirty="0"/>
              <a:t>)</a:t>
            </a:r>
          </a:p>
        </p:txBody>
      </p:sp>
      <p:graphicFrame>
        <p:nvGraphicFramePr>
          <p:cNvPr id="433" name="표 7"/>
          <p:cNvGraphicFramePr/>
          <p:nvPr/>
        </p:nvGraphicFramePr>
        <p:xfrm>
          <a:off x="607683" y="1038421"/>
          <a:ext cx="10976634" cy="563822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순서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주사위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터치</a:t>
                      </a:r>
                      <a:endParaRPr dirty="0">
                        <a:latin typeface="나눔스퀘어라운드 Regular"/>
                        <a:ea typeface="나눔스퀘어라운드 Regular"/>
                        <a:cs typeface="나눔스퀘어라운드 Regular"/>
                        <a:sym typeface="나눔스퀘어라운드 Regular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 순서를 정하는 주사위를 터치한다.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82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1. </a:t>
                      </a:r>
                      <a:r>
                        <a:rPr dirty="0" err="1"/>
                        <a:t>플레이어가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LCD의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빨간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주사위를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터치했을</a:t>
                      </a:r>
                      <a:r>
                        <a:rPr dirty="0"/>
                        <a:t> 때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     1. </a:t>
                      </a:r>
                      <a:r>
                        <a:rPr dirty="0" err="1"/>
                        <a:t>LCD에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빨간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주사위가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돌아가는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화면이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출력된다</a:t>
                      </a:r>
                      <a:r>
                        <a:rPr dirty="0"/>
                        <a:t>.</a:t>
                      </a:r>
                      <a:br>
                        <a:rPr dirty="0"/>
                      </a:br>
                      <a:r>
                        <a:rPr dirty="0"/>
                        <a:t>     1-2. </a:t>
                      </a:r>
                      <a:r>
                        <a:rPr dirty="0" err="1"/>
                        <a:t>LCD에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빨간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주사위가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돌려진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결과가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출력된다</a:t>
                      </a:r>
                      <a:r>
                        <a:rPr dirty="0"/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2. </a:t>
                      </a:r>
                      <a:r>
                        <a:rPr dirty="0" err="1"/>
                        <a:t>플레이어가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LCD의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파란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주사위를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터치했을</a:t>
                      </a:r>
                      <a:r>
                        <a:rPr dirty="0"/>
                        <a:t> 때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     2. </a:t>
                      </a:r>
                      <a:r>
                        <a:rPr dirty="0" err="1"/>
                        <a:t>LCD에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파란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주사위가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돌아가는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화면이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출력된다</a:t>
                      </a:r>
                      <a:r>
                        <a:rPr dirty="0"/>
                        <a:t>.</a:t>
                      </a:r>
                      <a:br>
                        <a:rPr dirty="0"/>
                      </a:br>
                      <a:r>
                        <a:rPr dirty="0"/>
                        <a:t>     2-2. </a:t>
                      </a:r>
                      <a:r>
                        <a:rPr dirty="0" err="1"/>
                        <a:t>LCD에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파란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주사위가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돌려진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결과가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출력된다</a:t>
                      </a:r>
                      <a:r>
                        <a:rPr dirty="0"/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3. </a:t>
                      </a:r>
                      <a:r>
                        <a:rPr dirty="0" err="1"/>
                        <a:t>LCD에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숫자가</a:t>
                      </a:r>
                      <a:r>
                        <a:rPr dirty="0"/>
                        <a:t> 더 </a:t>
                      </a:r>
                      <a:r>
                        <a:rPr dirty="0" err="1"/>
                        <a:t>높은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주사위만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남은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화면이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출력된다</a:t>
                      </a:r>
                      <a:r>
                        <a:rPr dirty="0"/>
                        <a:t>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성능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–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응답시간이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500ms을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넘어서는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안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된다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1" name="그룹 17">
            <a:extLst>
              <a:ext uri="{FF2B5EF4-FFF2-40B4-BE49-F238E27FC236}">
                <a16:creationId xmlns:a16="http://schemas.microsoft.com/office/drawing/2014/main" id="{AD9B3BB6-075C-4AFF-917A-23B36A245334}"/>
              </a:ext>
            </a:extLst>
          </p:cNvPr>
          <p:cNvGrpSpPr/>
          <p:nvPr/>
        </p:nvGrpSpPr>
        <p:grpSpPr>
          <a:xfrm>
            <a:off x="8356744" y="961308"/>
            <a:ext cx="2635147" cy="1512094"/>
            <a:chOff x="0" y="-1"/>
            <a:chExt cx="2635145" cy="1512093"/>
          </a:xfrm>
        </p:grpSpPr>
        <p:sp>
          <p:nvSpPr>
            <p:cNvPr id="48" name="사각형: 둥근 모서리 18">
              <a:extLst>
                <a:ext uri="{FF2B5EF4-FFF2-40B4-BE49-F238E27FC236}">
                  <a16:creationId xmlns:a16="http://schemas.microsoft.com/office/drawing/2014/main" id="{7AB21F22-4694-4D1D-98D8-330DFE301DDA}"/>
                </a:ext>
              </a:extLst>
            </p:cNvPr>
            <p:cNvSpPr/>
            <p:nvPr/>
          </p:nvSpPr>
          <p:spPr>
            <a:xfrm>
              <a:off x="0" y="-1"/>
              <a:ext cx="2635145" cy="1512093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49" name="사각형: 둥근 모서리 19">
              <a:extLst>
                <a:ext uri="{FF2B5EF4-FFF2-40B4-BE49-F238E27FC236}">
                  <a16:creationId xmlns:a16="http://schemas.microsoft.com/office/drawing/2014/main" id="{0E147C98-D44E-455C-9107-F23BFF47B18C}"/>
                </a:ext>
              </a:extLst>
            </p:cNvPr>
            <p:cNvSpPr/>
            <p:nvPr/>
          </p:nvSpPr>
          <p:spPr>
            <a:xfrm>
              <a:off x="141109" y="123593"/>
              <a:ext cx="2341369" cy="1234412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50" name="직사각형 20">
              <a:extLst>
                <a:ext uri="{FF2B5EF4-FFF2-40B4-BE49-F238E27FC236}">
                  <a16:creationId xmlns:a16="http://schemas.microsoft.com/office/drawing/2014/main" id="{A4FB8A0D-6853-482E-AB82-D61D421729A2}"/>
                </a:ext>
              </a:extLst>
            </p:cNvPr>
            <p:cNvSpPr/>
            <p:nvPr/>
          </p:nvSpPr>
          <p:spPr>
            <a:xfrm>
              <a:off x="128463" y="115897"/>
              <a:ext cx="2341370" cy="1217918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51" name="TextBox 23">
              <a:extLst>
                <a:ext uri="{FF2B5EF4-FFF2-40B4-BE49-F238E27FC236}">
                  <a16:creationId xmlns:a16="http://schemas.microsoft.com/office/drawing/2014/main" id="{529FE40B-686E-40A4-B3B6-290E0A0BD3D0}"/>
                </a:ext>
              </a:extLst>
            </p:cNvPr>
            <p:cNvSpPr txBox="1"/>
            <p:nvPr/>
          </p:nvSpPr>
          <p:spPr>
            <a:xfrm>
              <a:off x="637228" y="161668"/>
              <a:ext cx="1382834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lang="ko-KR" altLang="en-US" dirty="0"/>
                <a:t>순서 정하기</a:t>
              </a:r>
              <a:endParaRPr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67FAF1B-4AF2-44F1-BFF2-153CE4D94BF1}"/>
              </a:ext>
            </a:extLst>
          </p:cNvPr>
          <p:cNvGrpSpPr/>
          <p:nvPr/>
        </p:nvGrpSpPr>
        <p:grpSpPr>
          <a:xfrm>
            <a:off x="9960870" y="1665082"/>
            <a:ext cx="540000" cy="540000"/>
            <a:chOff x="7199342" y="220483"/>
            <a:chExt cx="540000" cy="540000"/>
          </a:xfrm>
        </p:grpSpPr>
        <p:sp>
          <p:nvSpPr>
            <p:cNvPr id="44" name="사각형: 둥근 모서리 18">
              <a:extLst>
                <a:ext uri="{FF2B5EF4-FFF2-40B4-BE49-F238E27FC236}">
                  <a16:creationId xmlns:a16="http://schemas.microsoft.com/office/drawing/2014/main" id="{1E852071-B0F1-4BA1-9D36-B828681EAB89}"/>
                </a:ext>
              </a:extLst>
            </p:cNvPr>
            <p:cNvSpPr/>
            <p:nvPr/>
          </p:nvSpPr>
          <p:spPr>
            <a:xfrm>
              <a:off x="7199342" y="220483"/>
              <a:ext cx="540000" cy="54000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8FF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A9DE7E-C1D5-4CB3-9FDE-47683910F936}"/>
                </a:ext>
              </a:extLst>
            </p:cNvPr>
            <p:cNvSpPr/>
            <p:nvPr/>
          </p:nvSpPr>
          <p:spPr>
            <a:xfrm>
              <a:off x="7397342" y="418483"/>
              <a:ext cx="144000" cy="144000"/>
            </a:xfrm>
            <a:prstGeom prst="ellipse">
              <a:avLst/>
            </a:prstGeom>
            <a:solidFill>
              <a:srgbClr val="008FFA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2F3B16-13C8-4945-96E8-CB0E1F42D860}"/>
              </a:ext>
            </a:extLst>
          </p:cNvPr>
          <p:cNvGrpSpPr/>
          <p:nvPr/>
        </p:nvGrpSpPr>
        <p:grpSpPr>
          <a:xfrm>
            <a:off x="8840391" y="1665082"/>
            <a:ext cx="540000" cy="544299"/>
            <a:chOff x="8840391" y="1665082"/>
            <a:chExt cx="540000" cy="544299"/>
          </a:xfrm>
        </p:grpSpPr>
        <p:sp>
          <p:nvSpPr>
            <p:cNvPr id="46" name="사각형: 둥근 모서리 18">
              <a:extLst>
                <a:ext uri="{FF2B5EF4-FFF2-40B4-BE49-F238E27FC236}">
                  <a16:creationId xmlns:a16="http://schemas.microsoft.com/office/drawing/2014/main" id="{6B8269D5-9189-4E62-8C54-002CAB44DF5D}"/>
                </a:ext>
              </a:extLst>
            </p:cNvPr>
            <p:cNvSpPr/>
            <p:nvPr/>
          </p:nvSpPr>
          <p:spPr>
            <a:xfrm>
              <a:off x="8840391" y="1665082"/>
              <a:ext cx="540000" cy="54000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FF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3BFD62-63E7-4487-9618-98BAEB11BB6B}"/>
                </a:ext>
              </a:extLst>
            </p:cNvPr>
            <p:cNvSpPr txBox="1"/>
            <p:nvPr/>
          </p:nvSpPr>
          <p:spPr>
            <a:xfrm>
              <a:off x="8978505" y="1686165"/>
              <a:ext cx="292705" cy="523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b="1" dirty="0">
                  <a:solidFill>
                    <a:srgbClr val="FF535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?</a:t>
              </a:r>
              <a:endPara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FF5353"/>
                </a:solidFill>
                <a:effectLst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맑은 고딕"/>
              </a:endParaRPr>
            </a:p>
          </p:txBody>
        </p:sp>
      </p:grpSp>
      <p:pic>
        <p:nvPicPr>
          <p:cNvPr id="445" name="그림 16" descr="그림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27921" y="1918098"/>
            <a:ext cx="642265" cy="13744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836CF890-CDF3-4822-A225-27159656906F}"/>
              </a:ext>
            </a:extLst>
          </p:cNvPr>
          <p:cNvGrpSpPr/>
          <p:nvPr/>
        </p:nvGrpSpPr>
        <p:grpSpPr>
          <a:xfrm>
            <a:off x="8350964" y="3392253"/>
            <a:ext cx="2635147" cy="1512094"/>
            <a:chOff x="8350964" y="3392253"/>
            <a:chExt cx="2635147" cy="151209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5C4D0CA-B4E2-4389-BF31-9EA4A585E9CF}"/>
                </a:ext>
              </a:extLst>
            </p:cNvPr>
            <p:cNvGrpSpPr/>
            <p:nvPr/>
          </p:nvGrpSpPr>
          <p:grpSpPr>
            <a:xfrm>
              <a:off x="8350964" y="3392253"/>
              <a:ext cx="2635147" cy="1512094"/>
              <a:chOff x="8315841" y="3857534"/>
              <a:chExt cx="2635147" cy="1512094"/>
            </a:xfrm>
          </p:grpSpPr>
          <p:grpSp>
            <p:nvGrpSpPr>
              <p:cNvPr id="65" name="그룹 17">
                <a:extLst>
                  <a:ext uri="{FF2B5EF4-FFF2-40B4-BE49-F238E27FC236}">
                    <a16:creationId xmlns:a16="http://schemas.microsoft.com/office/drawing/2014/main" id="{B8F7366B-AC41-42AF-98FE-551349D3082C}"/>
                  </a:ext>
                </a:extLst>
              </p:cNvPr>
              <p:cNvGrpSpPr/>
              <p:nvPr/>
            </p:nvGrpSpPr>
            <p:grpSpPr>
              <a:xfrm>
                <a:off x="8315841" y="3857534"/>
                <a:ext cx="2635147" cy="1512094"/>
                <a:chOff x="0" y="-1"/>
                <a:chExt cx="2635145" cy="1512093"/>
              </a:xfrm>
            </p:grpSpPr>
            <p:sp>
              <p:nvSpPr>
                <p:cNvPr id="72" name="사각형: 둥근 모서리 18">
                  <a:extLst>
                    <a:ext uri="{FF2B5EF4-FFF2-40B4-BE49-F238E27FC236}">
                      <a16:creationId xmlns:a16="http://schemas.microsoft.com/office/drawing/2014/main" id="{93EDFD1D-9281-48AF-90C4-C9BD9DE5A067}"/>
                    </a:ext>
                  </a:extLst>
                </p:cNvPr>
                <p:cNvSpPr/>
                <p:nvPr/>
              </p:nvSpPr>
              <p:spPr>
                <a:xfrm>
                  <a:off x="0" y="-1"/>
                  <a:ext cx="2635145" cy="1512093"/>
                </a:xfrm>
                <a:prstGeom prst="roundRect">
                  <a:avLst>
                    <a:gd name="adj" fmla="val 9642"/>
                  </a:avLst>
                </a:prstGeom>
                <a:solidFill>
                  <a:srgbClr val="F7F7F7"/>
                </a:solidFill>
                <a:ln w="2857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나눔스퀘어라운드 Bold"/>
                      <a:ea typeface="나눔스퀘어라운드 Bold"/>
                      <a:cs typeface="나눔스퀘어라운드 Bold"/>
                      <a:sym typeface="나눔스퀘어라운드 Bold"/>
                    </a:defRPr>
                  </a:pPr>
                  <a:endParaRPr/>
                </a:p>
              </p:txBody>
            </p:sp>
            <p:sp>
              <p:nvSpPr>
                <p:cNvPr id="73" name="사각형: 둥근 모서리 19">
                  <a:extLst>
                    <a:ext uri="{FF2B5EF4-FFF2-40B4-BE49-F238E27FC236}">
                      <a16:creationId xmlns:a16="http://schemas.microsoft.com/office/drawing/2014/main" id="{53FA691A-A022-46DD-976E-A4D1F44C3256}"/>
                    </a:ext>
                  </a:extLst>
                </p:cNvPr>
                <p:cNvSpPr/>
                <p:nvPr/>
              </p:nvSpPr>
              <p:spPr>
                <a:xfrm>
                  <a:off x="141109" y="123593"/>
                  <a:ext cx="2341369" cy="1234412"/>
                </a:xfrm>
                <a:prstGeom prst="roundRect">
                  <a:avLst>
                    <a:gd name="adj" fmla="val 0"/>
                  </a:avLst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나눔스퀘어라운드 Bold"/>
                      <a:ea typeface="나눔스퀘어라운드 Bold"/>
                      <a:cs typeface="나눔스퀘어라운드 Bold"/>
                      <a:sym typeface="나눔스퀘어라운드 Bold"/>
                    </a:defRPr>
                  </a:pPr>
                  <a:endParaRPr/>
                </a:p>
              </p:txBody>
            </p:sp>
            <p:sp>
              <p:nvSpPr>
                <p:cNvPr id="74" name="직사각형 20">
                  <a:extLst>
                    <a:ext uri="{FF2B5EF4-FFF2-40B4-BE49-F238E27FC236}">
                      <a16:creationId xmlns:a16="http://schemas.microsoft.com/office/drawing/2014/main" id="{5FAE6ED7-8797-401B-86D2-35D30A32EC93}"/>
                    </a:ext>
                  </a:extLst>
                </p:cNvPr>
                <p:cNvSpPr/>
                <p:nvPr/>
              </p:nvSpPr>
              <p:spPr>
                <a:xfrm>
                  <a:off x="128463" y="115897"/>
                  <a:ext cx="2341370" cy="1217918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나눔스퀘어라운드 Bold"/>
                      <a:ea typeface="나눔스퀘어라운드 Bold"/>
                      <a:cs typeface="나눔스퀘어라운드 Bold"/>
                      <a:sym typeface="나눔스퀘어라운드 Bold"/>
                    </a:defRPr>
                  </a:pPr>
                  <a:endParaRPr/>
                </a:p>
              </p:txBody>
            </p:sp>
            <p:sp>
              <p:nvSpPr>
                <p:cNvPr id="75" name="TextBox 23">
                  <a:extLst>
                    <a:ext uri="{FF2B5EF4-FFF2-40B4-BE49-F238E27FC236}">
                      <a16:creationId xmlns:a16="http://schemas.microsoft.com/office/drawing/2014/main" id="{3166814B-CE0F-4332-B3B5-12BA53DA3CB2}"/>
                    </a:ext>
                  </a:extLst>
                </p:cNvPr>
                <p:cNvSpPr txBox="1"/>
                <p:nvPr/>
              </p:nvSpPr>
              <p:spPr>
                <a:xfrm>
                  <a:off x="637228" y="161668"/>
                  <a:ext cx="1382834" cy="3333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algn="ctr">
                    <a:defRPr sz="1500">
                      <a:latin typeface="나눔스퀘어라운드 Bold"/>
                      <a:ea typeface="나눔스퀘어라운드 Bold"/>
                      <a:cs typeface="나눔스퀘어라운드 Bold"/>
                      <a:sym typeface="나눔스퀘어라운드 Bold"/>
                    </a:defRPr>
                  </a:lvl1pPr>
                </a:lstStyle>
                <a:p>
                  <a:r>
                    <a:rPr lang="ko-KR" altLang="en-US" dirty="0"/>
                    <a:t>순서 정하기</a:t>
                  </a:r>
                  <a:endParaRPr dirty="0"/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6D228B5-6311-4B7F-9018-CA9E9451131A}"/>
                  </a:ext>
                </a:extLst>
              </p:cNvPr>
              <p:cNvGrpSpPr/>
              <p:nvPr/>
            </p:nvGrpSpPr>
            <p:grpSpPr>
              <a:xfrm>
                <a:off x="9919967" y="4561308"/>
                <a:ext cx="540000" cy="540000"/>
                <a:chOff x="7199342" y="220483"/>
                <a:chExt cx="540000" cy="540000"/>
              </a:xfrm>
            </p:grpSpPr>
            <p:sp>
              <p:nvSpPr>
                <p:cNvPr id="68" name="사각형: 둥근 모서리 18">
                  <a:extLst>
                    <a:ext uri="{FF2B5EF4-FFF2-40B4-BE49-F238E27FC236}">
                      <a16:creationId xmlns:a16="http://schemas.microsoft.com/office/drawing/2014/main" id="{B2A1804D-EEB0-43B9-A1BC-B601E0E7F743}"/>
                    </a:ext>
                  </a:extLst>
                </p:cNvPr>
                <p:cNvSpPr/>
                <p:nvPr/>
              </p:nvSpPr>
              <p:spPr>
                <a:xfrm>
                  <a:off x="7199342" y="220483"/>
                  <a:ext cx="540000" cy="540000"/>
                </a:xfrm>
                <a:prstGeom prst="roundRect">
                  <a:avLst>
                    <a:gd name="adj" fmla="val 9642"/>
                  </a:avLst>
                </a:prstGeom>
                <a:solidFill>
                  <a:srgbClr val="F7F7F7"/>
                </a:solidFill>
                <a:ln w="28575" cap="flat">
                  <a:solidFill>
                    <a:srgbClr val="008FFA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나눔스퀘어라운드 Bold"/>
                      <a:ea typeface="나눔스퀘어라운드 Bold"/>
                      <a:cs typeface="나눔스퀘어라운드 Bold"/>
                      <a:sym typeface="나눔스퀘어라운드 Bold"/>
                    </a:defRPr>
                  </a:pPr>
                  <a:endParaRPr/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FA1AB695-241D-4268-BBE3-09C01551DE1B}"/>
                    </a:ext>
                  </a:extLst>
                </p:cNvPr>
                <p:cNvSpPr/>
                <p:nvPr/>
              </p:nvSpPr>
              <p:spPr>
                <a:xfrm>
                  <a:off x="7397342" y="418483"/>
                  <a:ext cx="144000" cy="144000"/>
                </a:xfrm>
                <a:prstGeom prst="ellipse">
                  <a:avLst/>
                </a:prstGeom>
                <a:solidFill>
                  <a:srgbClr val="008FFA"/>
                </a:solidFill>
                <a:ln w="25400" cap="flat">
                  <a:noFill/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맑은 고딕"/>
                  </a:endParaRPr>
                </a:p>
              </p:txBody>
            </p:sp>
          </p:grp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18D0FF31-0703-4CF5-A449-10362AB2996F}"/>
                </a:ext>
              </a:extLst>
            </p:cNvPr>
            <p:cNvGrpSpPr/>
            <p:nvPr/>
          </p:nvGrpSpPr>
          <p:grpSpPr>
            <a:xfrm>
              <a:off x="8840391" y="4096027"/>
              <a:ext cx="540000" cy="540000"/>
              <a:chOff x="9647228" y="4681137"/>
              <a:chExt cx="540000" cy="540000"/>
            </a:xfrm>
          </p:grpSpPr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63F62F6-4F6A-4D9F-AAC7-F522259C2A79}"/>
                  </a:ext>
                </a:extLst>
              </p:cNvPr>
              <p:cNvSpPr/>
              <p:nvPr/>
            </p:nvSpPr>
            <p:spPr>
              <a:xfrm>
                <a:off x="9647228" y="4681137"/>
                <a:ext cx="540000" cy="540000"/>
              </a:xfrm>
              <a:prstGeom prst="roundRect">
                <a:avLst>
                  <a:gd name="adj" fmla="val 9642"/>
                </a:avLst>
              </a:prstGeom>
              <a:solidFill>
                <a:srgbClr val="F7F7F7"/>
              </a:solidFill>
              <a:ln w="28575" cap="flat">
                <a:solidFill>
                  <a:srgbClr val="FF535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pPr>
                <a:endParaRPr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BB096E94-027A-4859-846A-5E54E5FAAD1E}"/>
                  </a:ext>
                </a:extLst>
              </p:cNvPr>
              <p:cNvSpPr/>
              <p:nvPr/>
            </p:nvSpPr>
            <p:spPr>
              <a:xfrm>
                <a:off x="9969456" y="4902661"/>
                <a:ext cx="108000" cy="108000"/>
              </a:xfrm>
              <a:prstGeom prst="ellipse">
                <a:avLst/>
              </a:prstGeom>
              <a:solidFill>
                <a:srgbClr val="FF5353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D831FBB2-2895-4710-8486-51D2AE4A6D20}"/>
                  </a:ext>
                </a:extLst>
              </p:cNvPr>
              <p:cNvSpPr/>
              <p:nvPr/>
            </p:nvSpPr>
            <p:spPr>
              <a:xfrm>
                <a:off x="9757684" y="4908316"/>
                <a:ext cx="108000" cy="108000"/>
              </a:xfrm>
              <a:prstGeom prst="ellipse">
                <a:avLst/>
              </a:prstGeom>
              <a:solidFill>
                <a:srgbClr val="FF5353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E7EA0E-FC40-4449-BFD9-F8C31D04CA15}"/>
              </a:ext>
            </a:extLst>
          </p:cNvPr>
          <p:cNvGrpSpPr/>
          <p:nvPr/>
        </p:nvGrpSpPr>
        <p:grpSpPr>
          <a:xfrm>
            <a:off x="8367815" y="5063532"/>
            <a:ext cx="2635147" cy="1512094"/>
            <a:chOff x="8367815" y="5063532"/>
            <a:chExt cx="2635147" cy="1512094"/>
          </a:xfrm>
        </p:grpSpPr>
        <p:grpSp>
          <p:nvGrpSpPr>
            <p:cNvPr id="53" name="그룹 17">
              <a:extLst>
                <a:ext uri="{FF2B5EF4-FFF2-40B4-BE49-F238E27FC236}">
                  <a16:creationId xmlns:a16="http://schemas.microsoft.com/office/drawing/2014/main" id="{4A337DAB-0689-4359-889E-8C8C560929D6}"/>
                </a:ext>
              </a:extLst>
            </p:cNvPr>
            <p:cNvGrpSpPr/>
            <p:nvPr/>
          </p:nvGrpSpPr>
          <p:grpSpPr>
            <a:xfrm>
              <a:off x="8367815" y="5063532"/>
              <a:ext cx="2635147" cy="1512094"/>
              <a:chOff x="0" y="-1"/>
              <a:chExt cx="2635145" cy="1512093"/>
            </a:xfrm>
          </p:grpSpPr>
          <p:sp>
            <p:nvSpPr>
              <p:cNvPr id="62" name="사각형: 둥근 모서리 18">
                <a:extLst>
                  <a:ext uri="{FF2B5EF4-FFF2-40B4-BE49-F238E27FC236}">
                    <a16:creationId xmlns:a16="http://schemas.microsoft.com/office/drawing/2014/main" id="{8F9FD8E2-019F-4AE9-964C-1D9AED838A87}"/>
                  </a:ext>
                </a:extLst>
              </p:cNvPr>
              <p:cNvSpPr/>
              <p:nvPr/>
            </p:nvSpPr>
            <p:spPr>
              <a:xfrm>
                <a:off x="0" y="-1"/>
                <a:ext cx="2635145" cy="1512093"/>
              </a:xfrm>
              <a:prstGeom prst="roundRect">
                <a:avLst>
                  <a:gd name="adj" fmla="val 9642"/>
                </a:avLst>
              </a:prstGeom>
              <a:solidFill>
                <a:srgbClr val="F7F7F7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pPr>
                <a:endParaRPr/>
              </a:p>
            </p:txBody>
          </p:sp>
          <p:sp>
            <p:nvSpPr>
              <p:cNvPr id="63" name="사각형: 둥근 모서리 19">
                <a:extLst>
                  <a:ext uri="{FF2B5EF4-FFF2-40B4-BE49-F238E27FC236}">
                    <a16:creationId xmlns:a16="http://schemas.microsoft.com/office/drawing/2014/main" id="{B7CA4A2D-2D85-479B-9A3D-FF012D5F5F7A}"/>
                  </a:ext>
                </a:extLst>
              </p:cNvPr>
              <p:cNvSpPr/>
              <p:nvPr/>
            </p:nvSpPr>
            <p:spPr>
              <a:xfrm>
                <a:off x="141109" y="123593"/>
                <a:ext cx="2341369" cy="1234412"/>
              </a:xfrm>
              <a:prstGeom prst="roundRect">
                <a:avLst>
                  <a:gd name="adj" fmla="val 0"/>
                </a:avLst>
              </a:prstGeom>
              <a:noFill/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pPr>
                <a:endParaRPr/>
              </a:p>
            </p:txBody>
          </p:sp>
          <p:sp>
            <p:nvSpPr>
              <p:cNvPr id="64" name="직사각형 20">
                <a:extLst>
                  <a:ext uri="{FF2B5EF4-FFF2-40B4-BE49-F238E27FC236}">
                    <a16:creationId xmlns:a16="http://schemas.microsoft.com/office/drawing/2014/main" id="{7041E3BF-88D2-4151-80D9-4ED697805299}"/>
                  </a:ext>
                </a:extLst>
              </p:cNvPr>
              <p:cNvSpPr/>
              <p:nvPr/>
            </p:nvSpPr>
            <p:spPr>
              <a:xfrm>
                <a:off x="128463" y="115897"/>
                <a:ext cx="2341370" cy="1217918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pPr>
                <a:endParaRPr/>
              </a:p>
            </p:txBody>
          </p:sp>
          <p:sp>
            <p:nvSpPr>
              <p:cNvPr id="78" name="TextBox 23">
                <a:extLst>
                  <a:ext uri="{FF2B5EF4-FFF2-40B4-BE49-F238E27FC236}">
                    <a16:creationId xmlns:a16="http://schemas.microsoft.com/office/drawing/2014/main" id="{8A63E663-D3B3-40BE-9B1E-5F1353144105}"/>
                  </a:ext>
                </a:extLst>
              </p:cNvPr>
              <p:cNvSpPr txBox="1"/>
              <p:nvPr/>
            </p:nvSpPr>
            <p:spPr>
              <a:xfrm>
                <a:off x="637228" y="161668"/>
                <a:ext cx="1382834" cy="3333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1500"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r>
                  <a:rPr lang="ko-KR" altLang="en-US" dirty="0"/>
                  <a:t>순서 정하기</a:t>
                </a:r>
                <a:endParaRPr dirty="0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E4F3F85-8008-4BEE-98DE-ADA6965DC6E5}"/>
                </a:ext>
              </a:extLst>
            </p:cNvPr>
            <p:cNvGrpSpPr/>
            <p:nvPr/>
          </p:nvGrpSpPr>
          <p:grpSpPr>
            <a:xfrm>
              <a:off x="9404317" y="5735023"/>
              <a:ext cx="540000" cy="540000"/>
              <a:chOff x="9647228" y="4681137"/>
              <a:chExt cx="540000" cy="540000"/>
            </a:xfrm>
          </p:grpSpPr>
          <p:sp>
            <p:nvSpPr>
              <p:cNvPr id="84" name="사각형: 둥근 모서리 18">
                <a:extLst>
                  <a:ext uri="{FF2B5EF4-FFF2-40B4-BE49-F238E27FC236}">
                    <a16:creationId xmlns:a16="http://schemas.microsoft.com/office/drawing/2014/main" id="{6404C6A6-9047-4A01-A15D-7556F7AF37BD}"/>
                  </a:ext>
                </a:extLst>
              </p:cNvPr>
              <p:cNvSpPr/>
              <p:nvPr/>
            </p:nvSpPr>
            <p:spPr>
              <a:xfrm>
                <a:off x="9647228" y="4681137"/>
                <a:ext cx="540000" cy="540000"/>
              </a:xfrm>
              <a:prstGeom prst="roundRect">
                <a:avLst>
                  <a:gd name="adj" fmla="val 9642"/>
                </a:avLst>
              </a:prstGeom>
              <a:solidFill>
                <a:srgbClr val="F7F7F7"/>
              </a:solidFill>
              <a:ln w="28575" cap="flat">
                <a:solidFill>
                  <a:srgbClr val="FF535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pPr>
                <a:endParaRPr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FD0F4F56-33F7-4650-96B9-CED5C5871D71}"/>
                  </a:ext>
                </a:extLst>
              </p:cNvPr>
              <p:cNvSpPr/>
              <p:nvPr/>
            </p:nvSpPr>
            <p:spPr>
              <a:xfrm>
                <a:off x="9969456" y="4902661"/>
                <a:ext cx="108000" cy="108000"/>
              </a:xfrm>
              <a:prstGeom prst="ellipse">
                <a:avLst/>
              </a:prstGeom>
              <a:solidFill>
                <a:srgbClr val="FF5353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52A0A411-AA04-4CEC-A2A0-46BA16EC6DCB}"/>
                  </a:ext>
                </a:extLst>
              </p:cNvPr>
              <p:cNvSpPr/>
              <p:nvPr/>
            </p:nvSpPr>
            <p:spPr>
              <a:xfrm>
                <a:off x="9757684" y="4908316"/>
                <a:ext cx="108000" cy="108000"/>
              </a:xfrm>
              <a:prstGeom prst="ellipse">
                <a:avLst/>
              </a:prstGeom>
              <a:solidFill>
                <a:srgbClr val="FF5353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사각형: 둥근 모서리 5"/>
          <p:cNvGrpSpPr/>
          <p:nvPr/>
        </p:nvGrpSpPr>
        <p:grpSpPr>
          <a:xfrm>
            <a:off x="204362" y="879512"/>
            <a:ext cx="11786979" cy="5818855"/>
            <a:chOff x="0" y="0"/>
            <a:chExt cx="11786978" cy="5818854"/>
          </a:xfrm>
        </p:grpSpPr>
        <p:sp>
          <p:nvSpPr>
            <p:cNvPr id="455" name="도형"/>
            <p:cNvSpPr/>
            <p:nvPr/>
          </p:nvSpPr>
          <p:spPr>
            <a:xfrm>
              <a:off x="4541" y="0"/>
              <a:ext cx="11780941" cy="581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도형"/>
            <p:cNvSpPr/>
            <p:nvPr/>
          </p:nvSpPr>
          <p:spPr>
            <a:xfrm>
              <a:off x="0" y="4427"/>
              <a:ext cx="11786979" cy="5814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458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0" y="193814"/>
            <a:ext cx="607640" cy="597476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TextBox 1"/>
          <p:cNvSpPr txBox="1"/>
          <p:nvPr/>
        </p:nvSpPr>
        <p:spPr>
          <a:xfrm>
            <a:off x="981349" y="238634"/>
            <a:ext cx="4027531" cy="52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rPr dirty="0" err="1"/>
              <a:t>유스</a:t>
            </a:r>
            <a:r>
              <a:rPr dirty="0"/>
              <a:t> </a:t>
            </a:r>
            <a:r>
              <a:rPr dirty="0" err="1"/>
              <a:t>케이스</a:t>
            </a:r>
            <a:r>
              <a:rPr dirty="0"/>
              <a:t> </a:t>
            </a:r>
            <a:r>
              <a:rPr dirty="0" err="1"/>
              <a:t>명세서</a:t>
            </a:r>
            <a:r>
              <a:rPr dirty="0"/>
              <a:t> (</a:t>
            </a:r>
            <a:r>
              <a:rPr lang="en-US" dirty="0"/>
              <a:t>11</a:t>
            </a:r>
            <a:r>
              <a:rPr dirty="0"/>
              <a:t>)</a:t>
            </a:r>
          </a:p>
        </p:txBody>
      </p:sp>
      <p:graphicFrame>
        <p:nvGraphicFramePr>
          <p:cNvPr id="460" name="표 7"/>
          <p:cNvGraphicFramePr/>
          <p:nvPr>
            <p:extLst>
              <p:ext uri="{D42A27DB-BD31-4B8C-83A1-F6EECF244321}">
                <p14:modId xmlns:p14="http://schemas.microsoft.com/office/powerpoint/2010/main" val="74844153"/>
              </p:ext>
            </p:extLst>
          </p:nvPr>
        </p:nvGraphicFramePr>
        <p:xfrm>
          <a:off x="607683" y="1038421"/>
          <a:ext cx="10976634" cy="517653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02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횟수 주사위 터치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 횟수 주사위를 터치한다.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순서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주사위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중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숫자가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더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높은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주사위가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횟수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주사위가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된다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82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흐름</a:t>
                      </a:r>
                      <a:endParaRPr dirty="0">
                        <a:latin typeface="나눔스퀘어라운드 Regular"/>
                        <a:ea typeface="나눔스퀘어라운드 Regular"/>
                        <a:cs typeface="나눔스퀘어라운드 Regular"/>
                        <a:sym typeface="나눔스퀘어라운드 Regular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240631" indent="-240631" algn="l">
                        <a:buSzPct val="100000"/>
                        <a:buAutoNum type="arabicPeriod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lang="en-US" altLang="ko-KR" dirty="0"/>
                        <a:t>LCD</a:t>
                      </a:r>
                      <a:r>
                        <a:rPr lang="ko-KR" altLang="en-US" dirty="0"/>
                        <a:t>에 “턴 횟수 정하기</a:t>
                      </a:r>
                      <a:r>
                        <a:rPr lang="en-US" altLang="ko-KR" dirty="0"/>
                        <a:t>” </a:t>
                      </a:r>
                      <a:r>
                        <a:rPr lang="ko-KR" altLang="en-US" dirty="0"/>
                        <a:t>문구가 출력된다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marL="240631" indent="-240631" algn="l">
                        <a:buSzPct val="100000"/>
                        <a:buAutoNum type="arabicPeriod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 err="1"/>
                        <a:t>플레이어가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횟수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주사위를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터치한다</a:t>
                      </a:r>
                      <a:r>
                        <a:rPr dirty="0"/>
                        <a:t>.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 err="1"/>
                        <a:t>LCD에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횟수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주사위가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돌아가는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화면이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출력된다</a:t>
                      </a:r>
                      <a:r>
                        <a:rPr dirty="0"/>
                        <a:t>.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 err="1"/>
                        <a:t>LCD에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횟수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주사위가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돌려진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결과가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출력된다</a:t>
                      </a:r>
                      <a:r>
                        <a:rPr dirty="0"/>
                        <a:t>.</a:t>
                      </a:r>
                      <a:endParaRPr lang="en-US" altLang="ko-KR" dirty="0"/>
                    </a:p>
                    <a:p>
                      <a:pPr marL="240631" indent="-240631" algn="l">
                        <a:buSzPct val="100000"/>
                        <a:buAutoNum type="arabicPeriod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lang="en-US" dirty="0"/>
                        <a:t>LCD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해당 플레이어 턴</a:t>
                      </a:r>
                      <a:r>
                        <a:rPr lang="en-US" altLang="ko-KR" dirty="0"/>
                        <a:t>“ </a:t>
                      </a:r>
                      <a:r>
                        <a:rPr lang="ko-KR" altLang="en-US" dirty="0"/>
                        <a:t>문구가 출력된다</a:t>
                      </a:r>
                      <a:r>
                        <a:rPr lang="en-US" altLang="ko-KR" dirty="0"/>
                        <a:t>.</a:t>
                      </a:r>
                      <a:endParaRPr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횟수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주사위의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결과가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한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턴에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버튼을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누를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수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있는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횟수가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된다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결과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화면은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꽝, 1, 2 ,3 중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하나를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나타내야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한다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8" name="그룹 17">
            <a:extLst>
              <a:ext uri="{FF2B5EF4-FFF2-40B4-BE49-F238E27FC236}">
                <a16:creationId xmlns:a16="http://schemas.microsoft.com/office/drawing/2014/main" id="{D325387F-CE4E-4862-918F-F044B8B52B7A}"/>
              </a:ext>
            </a:extLst>
          </p:cNvPr>
          <p:cNvGrpSpPr/>
          <p:nvPr/>
        </p:nvGrpSpPr>
        <p:grpSpPr>
          <a:xfrm>
            <a:off x="8592726" y="1158797"/>
            <a:ext cx="2635147" cy="1512094"/>
            <a:chOff x="0" y="-1"/>
            <a:chExt cx="2635145" cy="1512093"/>
          </a:xfrm>
        </p:grpSpPr>
        <p:sp>
          <p:nvSpPr>
            <p:cNvPr id="29" name="사각형: 둥근 모서리 18">
              <a:extLst>
                <a:ext uri="{FF2B5EF4-FFF2-40B4-BE49-F238E27FC236}">
                  <a16:creationId xmlns:a16="http://schemas.microsoft.com/office/drawing/2014/main" id="{BC3E7AE7-780C-4CF5-AF1D-5AACC1DEDF27}"/>
                </a:ext>
              </a:extLst>
            </p:cNvPr>
            <p:cNvSpPr/>
            <p:nvPr/>
          </p:nvSpPr>
          <p:spPr>
            <a:xfrm>
              <a:off x="0" y="-1"/>
              <a:ext cx="2635145" cy="1512093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30" name="사각형: 둥근 모서리 19">
              <a:extLst>
                <a:ext uri="{FF2B5EF4-FFF2-40B4-BE49-F238E27FC236}">
                  <a16:creationId xmlns:a16="http://schemas.microsoft.com/office/drawing/2014/main" id="{A938269C-2F93-4A85-9B6A-1F5182A35AB3}"/>
                </a:ext>
              </a:extLst>
            </p:cNvPr>
            <p:cNvSpPr/>
            <p:nvPr/>
          </p:nvSpPr>
          <p:spPr>
            <a:xfrm>
              <a:off x="141109" y="123593"/>
              <a:ext cx="2341369" cy="1234412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31" name="직사각형 20">
              <a:extLst>
                <a:ext uri="{FF2B5EF4-FFF2-40B4-BE49-F238E27FC236}">
                  <a16:creationId xmlns:a16="http://schemas.microsoft.com/office/drawing/2014/main" id="{8CDCADDD-18D0-49FA-B1D2-A7DE97DA0049}"/>
                </a:ext>
              </a:extLst>
            </p:cNvPr>
            <p:cNvSpPr/>
            <p:nvPr/>
          </p:nvSpPr>
          <p:spPr>
            <a:xfrm>
              <a:off x="128463" y="115897"/>
              <a:ext cx="2341370" cy="1217918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32" name="TextBox 23">
              <a:extLst>
                <a:ext uri="{FF2B5EF4-FFF2-40B4-BE49-F238E27FC236}">
                  <a16:creationId xmlns:a16="http://schemas.microsoft.com/office/drawing/2014/main" id="{DB5AA8D6-30E8-4AFF-85C4-CA3D6BE74C11}"/>
                </a:ext>
              </a:extLst>
            </p:cNvPr>
            <p:cNvSpPr txBox="1"/>
            <p:nvPr/>
          </p:nvSpPr>
          <p:spPr>
            <a:xfrm>
              <a:off x="637228" y="161668"/>
              <a:ext cx="1382834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lang="ko-KR" altLang="en-US" dirty="0"/>
                <a:t>턴 횟수 정하기</a:t>
              </a:r>
              <a:endParaRPr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4B68A1E-CCFB-42C6-AE8E-104B4F5B7CEA}"/>
              </a:ext>
            </a:extLst>
          </p:cNvPr>
          <p:cNvGrpSpPr/>
          <p:nvPr/>
        </p:nvGrpSpPr>
        <p:grpSpPr>
          <a:xfrm>
            <a:off x="9632945" y="1856309"/>
            <a:ext cx="540000" cy="544299"/>
            <a:chOff x="8840391" y="1665082"/>
            <a:chExt cx="540000" cy="544299"/>
          </a:xfrm>
        </p:grpSpPr>
        <p:sp>
          <p:nvSpPr>
            <p:cNvPr id="39" name="사각형: 둥근 모서리 18">
              <a:extLst>
                <a:ext uri="{FF2B5EF4-FFF2-40B4-BE49-F238E27FC236}">
                  <a16:creationId xmlns:a16="http://schemas.microsoft.com/office/drawing/2014/main" id="{DEF49A2A-A616-4B4D-B51D-CF2BB5BB3BE2}"/>
                </a:ext>
              </a:extLst>
            </p:cNvPr>
            <p:cNvSpPr/>
            <p:nvPr/>
          </p:nvSpPr>
          <p:spPr>
            <a:xfrm>
              <a:off x="8840391" y="1665082"/>
              <a:ext cx="540000" cy="54000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FF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6A7620-9458-46A2-865F-F1BCA82C2B83}"/>
                </a:ext>
              </a:extLst>
            </p:cNvPr>
            <p:cNvSpPr txBox="1"/>
            <p:nvPr/>
          </p:nvSpPr>
          <p:spPr>
            <a:xfrm>
              <a:off x="8978505" y="1686165"/>
              <a:ext cx="292705" cy="523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b="1" dirty="0">
                  <a:solidFill>
                    <a:srgbClr val="FF535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?</a:t>
              </a:r>
              <a:endPara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FF5353"/>
                </a:solidFill>
                <a:effectLst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맑은 고딕"/>
              </a:endParaRPr>
            </a:p>
          </p:txBody>
        </p:sp>
      </p:grpSp>
      <p:pic>
        <p:nvPicPr>
          <p:cNvPr id="472" name="그림 16" descr="그림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17229" y="2111338"/>
            <a:ext cx="642265" cy="13744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47B3209-2D17-42F1-ACAE-59C6456FC136}"/>
              </a:ext>
            </a:extLst>
          </p:cNvPr>
          <p:cNvGrpSpPr/>
          <p:nvPr/>
        </p:nvGrpSpPr>
        <p:grpSpPr>
          <a:xfrm>
            <a:off x="8599655" y="3982316"/>
            <a:ext cx="2635147" cy="1512094"/>
            <a:chOff x="8599655" y="3982316"/>
            <a:chExt cx="2635147" cy="1512094"/>
          </a:xfrm>
        </p:grpSpPr>
        <p:grpSp>
          <p:nvGrpSpPr>
            <p:cNvPr id="63" name="그룹 17">
              <a:extLst>
                <a:ext uri="{FF2B5EF4-FFF2-40B4-BE49-F238E27FC236}">
                  <a16:creationId xmlns:a16="http://schemas.microsoft.com/office/drawing/2014/main" id="{AAA919C0-6CD0-4700-AB7E-ADC6E3C7091A}"/>
                </a:ext>
              </a:extLst>
            </p:cNvPr>
            <p:cNvGrpSpPr/>
            <p:nvPr/>
          </p:nvGrpSpPr>
          <p:grpSpPr>
            <a:xfrm>
              <a:off x="8599655" y="3982316"/>
              <a:ext cx="2635147" cy="1512094"/>
              <a:chOff x="0" y="-1"/>
              <a:chExt cx="2635145" cy="1512093"/>
            </a:xfrm>
          </p:grpSpPr>
          <p:sp>
            <p:nvSpPr>
              <p:cNvPr id="67" name="사각형: 둥근 모서리 18">
                <a:extLst>
                  <a:ext uri="{FF2B5EF4-FFF2-40B4-BE49-F238E27FC236}">
                    <a16:creationId xmlns:a16="http://schemas.microsoft.com/office/drawing/2014/main" id="{6D305FE4-52BD-4BAD-880E-6F7F55701F85}"/>
                  </a:ext>
                </a:extLst>
              </p:cNvPr>
              <p:cNvSpPr/>
              <p:nvPr/>
            </p:nvSpPr>
            <p:spPr>
              <a:xfrm>
                <a:off x="0" y="-1"/>
                <a:ext cx="2635145" cy="1512093"/>
              </a:xfrm>
              <a:prstGeom prst="roundRect">
                <a:avLst>
                  <a:gd name="adj" fmla="val 9642"/>
                </a:avLst>
              </a:prstGeom>
              <a:solidFill>
                <a:srgbClr val="F7F7F7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pPr>
                <a:endParaRPr/>
              </a:p>
            </p:txBody>
          </p:sp>
          <p:sp>
            <p:nvSpPr>
              <p:cNvPr id="68" name="사각형: 둥근 모서리 19">
                <a:extLst>
                  <a:ext uri="{FF2B5EF4-FFF2-40B4-BE49-F238E27FC236}">
                    <a16:creationId xmlns:a16="http://schemas.microsoft.com/office/drawing/2014/main" id="{56ADABB8-4E39-4BBA-BFDC-B24A17F868E7}"/>
                  </a:ext>
                </a:extLst>
              </p:cNvPr>
              <p:cNvSpPr/>
              <p:nvPr/>
            </p:nvSpPr>
            <p:spPr>
              <a:xfrm>
                <a:off x="141109" y="123593"/>
                <a:ext cx="2341369" cy="1234412"/>
              </a:xfrm>
              <a:prstGeom prst="roundRect">
                <a:avLst>
                  <a:gd name="adj" fmla="val 0"/>
                </a:avLst>
              </a:prstGeom>
              <a:noFill/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pPr>
                <a:endParaRPr/>
              </a:p>
            </p:txBody>
          </p:sp>
          <p:sp>
            <p:nvSpPr>
              <p:cNvPr id="69" name="직사각형 20">
                <a:extLst>
                  <a:ext uri="{FF2B5EF4-FFF2-40B4-BE49-F238E27FC236}">
                    <a16:creationId xmlns:a16="http://schemas.microsoft.com/office/drawing/2014/main" id="{E49A7D79-C823-47ED-9779-FF22B5878AC8}"/>
                  </a:ext>
                </a:extLst>
              </p:cNvPr>
              <p:cNvSpPr/>
              <p:nvPr/>
            </p:nvSpPr>
            <p:spPr>
              <a:xfrm>
                <a:off x="128463" y="115897"/>
                <a:ext cx="2341370" cy="1217918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pPr>
                <a:endParaRPr/>
              </a:p>
            </p:txBody>
          </p:sp>
          <p:sp>
            <p:nvSpPr>
              <p:cNvPr id="70" name="TextBox 23">
                <a:extLst>
                  <a:ext uri="{FF2B5EF4-FFF2-40B4-BE49-F238E27FC236}">
                    <a16:creationId xmlns:a16="http://schemas.microsoft.com/office/drawing/2014/main" id="{10C1623B-AEBA-4075-BC14-41822AC76FF4}"/>
                  </a:ext>
                </a:extLst>
              </p:cNvPr>
              <p:cNvSpPr txBox="1"/>
              <p:nvPr/>
            </p:nvSpPr>
            <p:spPr>
              <a:xfrm>
                <a:off x="502242" y="197529"/>
                <a:ext cx="1593813" cy="3231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1500"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r>
                  <a:rPr lang="ko-KR" altLang="en-US"/>
                  <a:t>빨강 플레이어 턴</a:t>
                </a:r>
                <a:endParaRPr dirty="0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B6C3851-935E-489A-8AC4-BE6163809043}"/>
                </a:ext>
              </a:extLst>
            </p:cNvPr>
            <p:cNvGrpSpPr/>
            <p:nvPr/>
          </p:nvGrpSpPr>
          <p:grpSpPr>
            <a:xfrm>
              <a:off x="9621875" y="4668435"/>
              <a:ext cx="540000" cy="540000"/>
              <a:chOff x="7199342" y="220483"/>
              <a:chExt cx="540000" cy="540000"/>
            </a:xfrm>
          </p:grpSpPr>
          <p:sp>
            <p:nvSpPr>
              <p:cNvPr id="88" name="사각형: 둥근 모서리 18">
                <a:extLst>
                  <a:ext uri="{FF2B5EF4-FFF2-40B4-BE49-F238E27FC236}">
                    <a16:creationId xmlns:a16="http://schemas.microsoft.com/office/drawing/2014/main" id="{37A746CF-1C1C-4E7D-B01B-7808D89B9609}"/>
                  </a:ext>
                </a:extLst>
              </p:cNvPr>
              <p:cNvSpPr/>
              <p:nvPr/>
            </p:nvSpPr>
            <p:spPr>
              <a:xfrm>
                <a:off x="7199342" y="220483"/>
                <a:ext cx="540000" cy="540000"/>
              </a:xfrm>
              <a:prstGeom prst="roundRect">
                <a:avLst>
                  <a:gd name="adj" fmla="val 9642"/>
                </a:avLst>
              </a:prstGeom>
              <a:solidFill>
                <a:srgbClr val="F7F7F7"/>
              </a:solidFill>
              <a:ln w="28575" cap="flat">
                <a:solidFill>
                  <a:srgbClr val="FF535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pPr>
                <a:endParaRPr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1619AA7E-FA51-436B-934F-9F227E55C512}"/>
                  </a:ext>
                </a:extLst>
              </p:cNvPr>
              <p:cNvSpPr/>
              <p:nvPr/>
            </p:nvSpPr>
            <p:spPr>
              <a:xfrm>
                <a:off x="7405817" y="323141"/>
                <a:ext cx="108000" cy="108000"/>
              </a:xfrm>
              <a:prstGeom prst="ellipse">
                <a:avLst/>
              </a:prstGeom>
              <a:solidFill>
                <a:srgbClr val="FF5353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EBCB2E44-5B38-43A0-880B-6161A1389455}"/>
                  </a:ext>
                </a:extLst>
              </p:cNvPr>
              <p:cNvSpPr/>
              <p:nvPr/>
            </p:nvSpPr>
            <p:spPr>
              <a:xfrm>
                <a:off x="7298923" y="528411"/>
                <a:ext cx="108000" cy="108000"/>
              </a:xfrm>
              <a:prstGeom prst="ellipse">
                <a:avLst/>
              </a:prstGeom>
              <a:solidFill>
                <a:srgbClr val="FF5353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619EABD9-9D94-48FD-A85C-FB6046CB64B7}"/>
                  </a:ext>
                </a:extLst>
              </p:cNvPr>
              <p:cNvSpPr/>
              <p:nvPr/>
            </p:nvSpPr>
            <p:spPr>
              <a:xfrm>
                <a:off x="7528245" y="530679"/>
                <a:ext cx="108000" cy="108000"/>
              </a:xfrm>
              <a:prstGeom prst="ellipse">
                <a:avLst/>
              </a:prstGeom>
              <a:solidFill>
                <a:srgbClr val="FF5353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사각형: 둥근 모서리 5"/>
          <p:cNvGrpSpPr/>
          <p:nvPr/>
        </p:nvGrpSpPr>
        <p:grpSpPr>
          <a:xfrm>
            <a:off x="204975" y="719535"/>
            <a:ext cx="11782456" cy="6082498"/>
            <a:chOff x="0" y="0"/>
            <a:chExt cx="11782455" cy="6082496"/>
          </a:xfrm>
        </p:grpSpPr>
        <p:sp>
          <p:nvSpPr>
            <p:cNvPr id="482" name="도형"/>
            <p:cNvSpPr/>
            <p:nvPr/>
          </p:nvSpPr>
          <p:spPr>
            <a:xfrm>
              <a:off x="7218" y="-1"/>
              <a:ext cx="11775238" cy="607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466" extrusionOk="0">
                  <a:moveTo>
                    <a:pt x="21" y="699"/>
                  </a:moveTo>
                  <a:cubicBezTo>
                    <a:pt x="-5" y="334"/>
                    <a:pt x="153" y="101"/>
                    <a:pt x="334" y="94"/>
                  </a:cubicBezTo>
                  <a:cubicBezTo>
                    <a:pt x="839" y="213"/>
                    <a:pt x="1430" y="86"/>
                    <a:pt x="1980" y="94"/>
                  </a:cubicBezTo>
                  <a:cubicBezTo>
                    <a:pt x="2529" y="103"/>
                    <a:pt x="2721" y="71"/>
                    <a:pt x="2999" y="94"/>
                  </a:cubicBezTo>
                  <a:cubicBezTo>
                    <a:pt x="3277" y="118"/>
                    <a:pt x="3513" y="130"/>
                    <a:pt x="3810" y="94"/>
                  </a:cubicBezTo>
                  <a:cubicBezTo>
                    <a:pt x="4107" y="59"/>
                    <a:pt x="4758" y="225"/>
                    <a:pt x="5247" y="94"/>
                  </a:cubicBezTo>
                  <a:cubicBezTo>
                    <a:pt x="5736" y="-36"/>
                    <a:pt x="5990" y="59"/>
                    <a:pt x="6266" y="94"/>
                  </a:cubicBezTo>
                  <a:cubicBezTo>
                    <a:pt x="6543" y="129"/>
                    <a:pt x="7118" y="201"/>
                    <a:pt x="7912" y="94"/>
                  </a:cubicBezTo>
                  <a:cubicBezTo>
                    <a:pt x="8706" y="-12"/>
                    <a:pt x="8447" y="111"/>
                    <a:pt x="8723" y="94"/>
                  </a:cubicBezTo>
                  <a:cubicBezTo>
                    <a:pt x="8998" y="78"/>
                    <a:pt x="9887" y="-2"/>
                    <a:pt x="10368" y="94"/>
                  </a:cubicBezTo>
                  <a:cubicBezTo>
                    <a:pt x="10849" y="191"/>
                    <a:pt x="10823" y="107"/>
                    <a:pt x="10970" y="94"/>
                  </a:cubicBezTo>
                  <a:cubicBezTo>
                    <a:pt x="11117" y="82"/>
                    <a:pt x="11804" y="62"/>
                    <a:pt x="12198" y="94"/>
                  </a:cubicBezTo>
                  <a:cubicBezTo>
                    <a:pt x="12593" y="127"/>
                    <a:pt x="13068" y="102"/>
                    <a:pt x="13427" y="94"/>
                  </a:cubicBezTo>
                  <a:cubicBezTo>
                    <a:pt x="13785" y="87"/>
                    <a:pt x="14195" y="49"/>
                    <a:pt x="14446" y="94"/>
                  </a:cubicBezTo>
                  <a:cubicBezTo>
                    <a:pt x="14698" y="140"/>
                    <a:pt x="15564" y="209"/>
                    <a:pt x="16092" y="94"/>
                  </a:cubicBezTo>
                  <a:cubicBezTo>
                    <a:pt x="16620" y="-20"/>
                    <a:pt x="17350" y="-43"/>
                    <a:pt x="17738" y="94"/>
                  </a:cubicBezTo>
                  <a:cubicBezTo>
                    <a:pt x="18126" y="232"/>
                    <a:pt x="18279" y="114"/>
                    <a:pt x="18548" y="94"/>
                  </a:cubicBezTo>
                  <a:cubicBezTo>
                    <a:pt x="18818" y="75"/>
                    <a:pt x="19167" y="27"/>
                    <a:pt x="19777" y="94"/>
                  </a:cubicBezTo>
                  <a:cubicBezTo>
                    <a:pt x="20387" y="162"/>
                    <a:pt x="20832" y="162"/>
                    <a:pt x="21214" y="94"/>
                  </a:cubicBezTo>
                  <a:cubicBezTo>
                    <a:pt x="21382" y="66"/>
                    <a:pt x="21533" y="362"/>
                    <a:pt x="21527" y="699"/>
                  </a:cubicBezTo>
                  <a:cubicBezTo>
                    <a:pt x="21537" y="1495"/>
                    <a:pt x="21489" y="1541"/>
                    <a:pt x="21527" y="2329"/>
                  </a:cubicBezTo>
                  <a:cubicBezTo>
                    <a:pt x="21565" y="3118"/>
                    <a:pt x="21548" y="3892"/>
                    <a:pt x="21527" y="4965"/>
                  </a:cubicBezTo>
                  <a:cubicBezTo>
                    <a:pt x="21505" y="6038"/>
                    <a:pt x="21482" y="6174"/>
                    <a:pt x="21527" y="7198"/>
                  </a:cubicBezTo>
                  <a:cubicBezTo>
                    <a:pt x="21571" y="8223"/>
                    <a:pt x="21483" y="8135"/>
                    <a:pt x="21527" y="9030"/>
                  </a:cubicBezTo>
                  <a:cubicBezTo>
                    <a:pt x="21571" y="9925"/>
                    <a:pt x="21500" y="10691"/>
                    <a:pt x="21527" y="11264"/>
                  </a:cubicBezTo>
                  <a:cubicBezTo>
                    <a:pt x="21553" y="11836"/>
                    <a:pt x="21532" y="12168"/>
                    <a:pt x="21527" y="12894"/>
                  </a:cubicBezTo>
                  <a:cubicBezTo>
                    <a:pt x="21521" y="13620"/>
                    <a:pt x="21528" y="14016"/>
                    <a:pt x="21527" y="14525"/>
                  </a:cubicBezTo>
                  <a:cubicBezTo>
                    <a:pt x="21526" y="15034"/>
                    <a:pt x="21523" y="15906"/>
                    <a:pt x="21527" y="16758"/>
                  </a:cubicBezTo>
                  <a:cubicBezTo>
                    <a:pt x="21530" y="17611"/>
                    <a:pt x="21549" y="17677"/>
                    <a:pt x="21527" y="18590"/>
                  </a:cubicBezTo>
                  <a:cubicBezTo>
                    <a:pt x="21504" y="19503"/>
                    <a:pt x="21565" y="20164"/>
                    <a:pt x="21527" y="20801"/>
                  </a:cubicBezTo>
                  <a:cubicBezTo>
                    <a:pt x="21549" y="21126"/>
                    <a:pt x="21416" y="21453"/>
                    <a:pt x="21214" y="21405"/>
                  </a:cubicBezTo>
                  <a:cubicBezTo>
                    <a:pt x="20771" y="21379"/>
                    <a:pt x="19947" y="21331"/>
                    <a:pt x="19568" y="21405"/>
                  </a:cubicBezTo>
                  <a:cubicBezTo>
                    <a:pt x="19188" y="21480"/>
                    <a:pt x="18627" y="21441"/>
                    <a:pt x="18131" y="21405"/>
                  </a:cubicBezTo>
                  <a:cubicBezTo>
                    <a:pt x="17635" y="21369"/>
                    <a:pt x="17501" y="21483"/>
                    <a:pt x="17320" y="21405"/>
                  </a:cubicBezTo>
                  <a:cubicBezTo>
                    <a:pt x="17139" y="21328"/>
                    <a:pt x="16995" y="21441"/>
                    <a:pt x="16718" y="21405"/>
                  </a:cubicBezTo>
                  <a:cubicBezTo>
                    <a:pt x="16441" y="21370"/>
                    <a:pt x="16228" y="21430"/>
                    <a:pt x="15908" y="21405"/>
                  </a:cubicBezTo>
                  <a:cubicBezTo>
                    <a:pt x="15588" y="21380"/>
                    <a:pt x="14938" y="21405"/>
                    <a:pt x="14471" y="21405"/>
                  </a:cubicBezTo>
                  <a:cubicBezTo>
                    <a:pt x="14003" y="21406"/>
                    <a:pt x="13877" y="21429"/>
                    <a:pt x="13660" y="21405"/>
                  </a:cubicBezTo>
                  <a:cubicBezTo>
                    <a:pt x="13443" y="21381"/>
                    <a:pt x="13257" y="21360"/>
                    <a:pt x="13058" y="21405"/>
                  </a:cubicBezTo>
                  <a:cubicBezTo>
                    <a:pt x="12859" y="21451"/>
                    <a:pt x="12608" y="21425"/>
                    <a:pt x="12248" y="21405"/>
                  </a:cubicBezTo>
                  <a:cubicBezTo>
                    <a:pt x="11887" y="21385"/>
                    <a:pt x="11657" y="21461"/>
                    <a:pt x="11228" y="21405"/>
                  </a:cubicBezTo>
                  <a:cubicBezTo>
                    <a:pt x="10799" y="21350"/>
                    <a:pt x="10528" y="21415"/>
                    <a:pt x="10000" y="21405"/>
                  </a:cubicBezTo>
                  <a:cubicBezTo>
                    <a:pt x="9472" y="21396"/>
                    <a:pt x="9529" y="21341"/>
                    <a:pt x="9189" y="21405"/>
                  </a:cubicBezTo>
                  <a:cubicBezTo>
                    <a:pt x="8849" y="21469"/>
                    <a:pt x="8161" y="21254"/>
                    <a:pt x="7543" y="21405"/>
                  </a:cubicBezTo>
                  <a:cubicBezTo>
                    <a:pt x="6926" y="21557"/>
                    <a:pt x="6611" y="21373"/>
                    <a:pt x="6315" y="21405"/>
                  </a:cubicBezTo>
                  <a:cubicBezTo>
                    <a:pt x="6019" y="21437"/>
                    <a:pt x="5245" y="21284"/>
                    <a:pt x="4669" y="21405"/>
                  </a:cubicBezTo>
                  <a:cubicBezTo>
                    <a:pt x="4094" y="21527"/>
                    <a:pt x="3734" y="21298"/>
                    <a:pt x="3232" y="21405"/>
                  </a:cubicBezTo>
                  <a:cubicBezTo>
                    <a:pt x="2731" y="21513"/>
                    <a:pt x="2450" y="21453"/>
                    <a:pt x="2213" y="21405"/>
                  </a:cubicBezTo>
                  <a:cubicBezTo>
                    <a:pt x="1975" y="21358"/>
                    <a:pt x="1149" y="21384"/>
                    <a:pt x="334" y="21405"/>
                  </a:cubicBezTo>
                  <a:cubicBezTo>
                    <a:pt x="162" y="21472"/>
                    <a:pt x="26" y="21125"/>
                    <a:pt x="21" y="20801"/>
                  </a:cubicBezTo>
                  <a:cubicBezTo>
                    <a:pt x="26" y="19902"/>
                    <a:pt x="-29" y="19680"/>
                    <a:pt x="21" y="18568"/>
                  </a:cubicBezTo>
                  <a:cubicBezTo>
                    <a:pt x="71" y="17455"/>
                    <a:pt x="54" y="16560"/>
                    <a:pt x="21" y="15932"/>
                  </a:cubicBezTo>
                  <a:cubicBezTo>
                    <a:pt x="-13" y="15304"/>
                    <a:pt x="55" y="14233"/>
                    <a:pt x="21" y="13698"/>
                  </a:cubicBezTo>
                  <a:cubicBezTo>
                    <a:pt x="-14" y="13164"/>
                    <a:pt x="25" y="12371"/>
                    <a:pt x="21" y="11063"/>
                  </a:cubicBezTo>
                  <a:cubicBezTo>
                    <a:pt x="16" y="9755"/>
                    <a:pt x="52" y="9747"/>
                    <a:pt x="21" y="9030"/>
                  </a:cubicBezTo>
                  <a:cubicBezTo>
                    <a:pt x="-10" y="8313"/>
                    <a:pt x="14" y="7585"/>
                    <a:pt x="21" y="7198"/>
                  </a:cubicBezTo>
                  <a:cubicBezTo>
                    <a:pt x="27" y="6812"/>
                    <a:pt x="-28" y="5579"/>
                    <a:pt x="21" y="4965"/>
                  </a:cubicBezTo>
                  <a:cubicBezTo>
                    <a:pt x="70" y="4350"/>
                    <a:pt x="30" y="2539"/>
                    <a:pt x="21" y="699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3" name="도형"/>
            <p:cNvSpPr/>
            <p:nvPr/>
          </p:nvSpPr>
          <p:spPr>
            <a:xfrm>
              <a:off x="0" y="12532"/>
              <a:ext cx="11779910" cy="606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499" extrusionOk="0">
                  <a:moveTo>
                    <a:pt x="35" y="657"/>
                  </a:moveTo>
                  <a:cubicBezTo>
                    <a:pt x="38" y="317"/>
                    <a:pt x="176" y="-26"/>
                    <a:pt x="347" y="51"/>
                  </a:cubicBezTo>
                  <a:cubicBezTo>
                    <a:pt x="623" y="67"/>
                    <a:pt x="747" y="89"/>
                    <a:pt x="949" y="51"/>
                  </a:cubicBezTo>
                  <a:cubicBezTo>
                    <a:pt x="1150" y="14"/>
                    <a:pt x="1790" y="98"/>
                    <a:pt x="2385" y="51"/>
                  </a:cubicBezTo>
                  <a:cubicBezTo>
                    <a:pt x="2980" y="4"/>
                    <a:pt x="2970" y="90"/>
                    <a:pt x="3195" y="51"/>
                  </a:cubicBezTo>
                  <a:cubicBezTo>
                    <a:pt x="3420" y="13"/>
                    <a:pt x="4296" y="-26"/>
                    <a:pt x="4631" y="51"/>
                  </a:cubicBezTo>
                  <a:cubicBezTo>
                    <a:pt x="4965" y="129"/>
                    <a:pt x="5260" y="-41"/>
                    <a:pt x="5649" y="51"/>
                  </a:cubicBezTo>
                  <a:cubicBezTo>
                    <a:pt x="6039" y="144"/>
                    <a:pt x="6115" y="121"/>
                    <a:pt x="6459" y="51"/>
                  </a:cubicBezTo>
                  <a:cubicBezTo>
                    <a:pt x="6804" y="-18"/>
                    <a:pt x="6890" y="74"/>
                    <a:pt x="7061" y="51"/>
                  </a:cubicBezTo>
                  <a:cubicBezTo>
                    <a:pt x="7232" y="29"/>
                    <a:pt x="7699" y="95"/>
                    <a:pt x="7871" y="51"/>
                  </a:cubicBezTo>
                  <a:cubicBezTo>
                    <a:pt x="8043" y="8"/>
                    <a:pt x="8383" y="121"/>
                    <a:pt x="8681" y="51"/>
                  </a:cubicBezTo>
                  <a:cubicBezTo>
                    <a:pt x="8978" y="-18"/>
                    <a:pt x="9399" y="143"/>
                    <a:pt x="9908" y="51"/>
                  </a:cubicBezTo>
                  <a:cubicBezTo>
                    <a:pt x="10417" y="-40"/>
                    <a:pt x="10527" y="129"/>
                    <a:pt x="11135" y="51"/>
                  </a:cubicBezTo>
                  <a:cubicBezTo>
                    <a:pt x="11744" y="-26"/>
                    <a:pt x="11728" y="30"/>
                    <a:pt x="12154" y="51"/>
                  </a:cubicBezTo>
                  <a:cubicBezTo>
                    <a:pt x="12580" y="73"/>
                    <a:pt x="13120" y="-37"/>
                    <a:pt x="13799" y="51"/>
                  </a:cubicBezTo>
                  <a:cubicBezTo>
                    <a:pt x="14478" y="140"/>
                    <a:pt x="14370" y="29"/>
                    <a:pt x="14609" y="51"/>
                  </a:cubicBezTo>
                  <a:cubicBezTo>
                    <a:pt x="14848" y="74"/>
                    <a:pt x="15851" y="82"/>
                    <a:pt x="16253" y="51"/>
                  </a:cubicBezTo>
                  <a:cubicBezTo>
                    <a:pt x="16655" y="21"/>
                    <a:pt x="16777" y="113"/>
                    <a:pt x="17063" y="51"/>
                  </a:cubicBezTo>
                  <a:cubicBezTo>
                    <a:pt x="17349" y="-10"/>
                    <a:pt x="17952" y="36"/>
                    <a:pt x="18499" y="51"/>
                  </a:cubicBezTo>
                  <a:cubicBezTo>
                    <a:pt x="19047" y="67"/>
                    <a:pt x="19333" y="158"/>
                    <a:pt x="20144" y="51"/>
                  </a:cubicBezTo>
                  <a:cubicBezTo>
                    <a:pt x="20955" y="-55"/>
                    <a:pt x="20697" y="35"/>
                    <a:pt x="21212" y="51"/>
                  </a:cubicBezTo>
                  <a:cubicBezTo>
                    <a:pt x="21387" y="124"/>
                    <a:pt x="21510" y="312"/>
                    <a:pt x="21524" y="657"/>
                  </a:cubicBezTo>
                  <a:cubicBezTo>
                    <a:pt x="21568" y="1475"/>
                    <a:pt x="21521" y="2015"/>
                    <a:pt x="21524" y="2695"/>
                  </a:cubicBezTo>
                  <a:cubicBezTo>
                    <a:pt x="21528" y="3374"/>
                    <a:pt x="21558" y="4466"/>
                    <a:pt x="21524" y="4934"/>
                  </a:cubicBezTo>
                  <a:cubicBezTo>
                    <a:pt x="21491" y="5402"/>
                    <a:pt x="21541" y="6186"/>
                    <a:pt x="21524" y="6971"/>
                  </a:cubicBezTo>
                  <a:cubicBezTo>
                    <a:pt x="21507" y="7757"/>
                    <a:pt x="21495" y="8175"/>
                    <a:pt x="21524" y="9009"/>
                  </a:cubicBezTo>
                  <a:cubicBezTo>
                    <a:pt x="21553" y="9843"/>
                    <a:pt x="21525" y="10080"/>
                    <a:pt x="21524" y="11046"/>
                  </a:cubicBezTo>
                  <a:cubicBezTo>
                    <a:pt x="21523" y="12013"/>
                    <a:pt x="21522" y="12000"/>
                    <a:pt x="21524" y="12681"/>
                  </a:cubicBezTo>
                  <a:cubicBezTo>
                    <a:pt x="21527" y="13362"/>
                    <a:pt x="21554" y="14139"/>
                    <a:pt x="21524" y="15323"/>
                  </a:cubicBezTo>
                  <a:cubicBezTo>
                    <a:pt x="21495" y="16507"/>
                    <a:pt x="21516" y="16970"/>
                    <a:pt x="21524" y="17965"/>
                  </a:cubicBezTo>
                  <a:cubicBezTo>
                    <a:pt x="21533" y="18960"/>
                    <a:pt x="21544" y="19788"/>
                    <a:pt x="21524" y="20809"/>
                  </a:cubicBezTo>
                  <a:cubicBezTo>
                    <a:pt x="21541" y="21155"/>
                    <a:pt x="21348" y="21372"/>
                    <a:pt x="21212" y="21414"/>
                  </a:cubicBezTo>
                  <a:cubicBezTo>
                    <a:pt x="20793" y="21497"/>
                    <a:pt x="20385" y="21373"/>
                    <a:pt x="19984" y="21414"/>
                  </a:cubicBezTo>
                  <a:cubicBezTo>
                    <a:pt x="19583" y="21455"/>
                    <a:pt x="19335" y="21476"/>
                    <a:pt x="18966" y="21414"/>
                  </a:cubicBezTo>
                  <a:cubicBezTo>
                    <a:pt x="18596" y="21352"/>
                    <a:pt x="18333" y="21447"/>
                    <a:pt x="18156" y="21414"/>
                  </a:cubicBezTo>
                  <a:cubicBezTo>
                    <a:pt x="17978" y="21381"/>
                    <a:pt x="17719" y="21407"/>
                    <a:pt x="17346" y="21414"/>
                  </a:cubicBezTo>
                  <a:cubicBezTo>
                    <a:pt x="16972" y="21421"/>
                    <a:pt x="16244" y="21381"/>
                    <a:pt x="15910" y="21414"/>
                  </a:cubicBezTo>
                  <a:cubicBezTo>
                    <a:pt x="15576" y="21447"/>
                    <a:pt x="15438" y="21414"/>
                    <a:pt x="15308" y="21414"/>
                  </a:cubicBezTo>
                  <a:cubicBezTo>
                    <a:pt x="15179" y="21414"/>
                    <a:pt x="14668" y="21401"/>
                    <a:pt x="14290" y="21414"/>
                  </a:cubicBezTo>
                  <a:cubicBezTo>
                    <a:pt x="13912" y="21427"/>
                    <a:pt x="13322" y="21330"/>
                    <a:pt x="13062" y="21414"/>
                  </a:cubicBezTo>
                  <a:cubicBezTo>
                    <a:pt x="12803" y="21498"/>
                    <a:pt x="12453" y="21385"/>
                    <a:pt x="12252" y="21414"/>
                  </a:cubicBezTo>
                  <a:cubicBezTo>
                    <a:pt x="12052" y="21444"/>
                    <a:pt x="11144" y="21466"/>
                    <a:pt x="10608" y="21414"/>
                  </a:cubicBezTo>
                  <a:cubicBezTo>
                    <a:pt x="10071" y="21363"/>
                    <a:pt x="10253" y="21376"/>
                    <a:pt x="10006" y="21414"/>
                  </a:cubicBezTo>
                  <a:cubicBezTo>
                    <a:pt x="9759" y="21452"/>
                    <a:pt x="9613" y="21383"/>
                    <a:pt x="9405" y="21414"/>
                  </a:cubicBezTo>
                  <a:cubicBezTo>
                    <a:pt x="9197" y="21446"/>
                    <a:pt x="8755" y="21326"/>
                    <a:pt x="8386" y="21414"/>
                  </a:cubicBezTo>
                  <a:cubicBezTo>
                    <a:pt x="8017" y="21502"/>
                    <a:pt x="7600" y="21306"/>
                    <a:pt x="7159" y="21414"/>
                  </a:cubicBezTo>
                  <a:cubicBezTo>
                    <a:pt x="6718" y="21522"/>
                    <a:pt x="6014" y="21284"/>
                    <a:pt x="5723" y="21414"/>
                  </a:cubicBezTo>
                  <a:cubicBezTo>
                    <a:pt x="5432" y="21545"/>
                    <a:pt x="4906" y="21508"/>
                    <a:pt x="4287" y="21414"/>
                  </a:cubicBezTo>
                  <a:cubicBezTo>
                    <a:pt x="3669" y="21320"/>
                    <a:pt x="3251" y="21503"/>
                    <a:pt x="2643" y="21414"/>
                  </a:cubicBezTo>
                  <a:cubicBezTo>
                    <a:pt x="2034" y="21326"/>
                    <a:pt x="1710" y="21438"/>
                    <a:pt x="1415" y="21414"/>
                  </a:cubicBezTo>
                  <a:cubicBezTo>
                    <a:pt x="1120" y="21391"/>
                    <a:pt x="849" y="21495"/>
                    <a:pt x="347" y="21414"/>
                  </a:cubicBezTo>
                  <a:cubicBezTo>
                    <a:pt x="179" y="21435"/>
                    <a:pt x="67" y="21112"/>
                    <a:pt x="35" y="20809"/>
                  </a:cubicBezTo>
                  <a:cubicBezTo>
                    <a:pt x="-1" y="20318"/>
                    <a:pt x="50" y="19571"/>
                    <a:pt x="35" y="19174"/>
                  </a:cubicBezTo>
                  <a:cubicBezTo>
                    <a:pt x="20" y="18777"/>
                    <a:pt x="35" y="18098"/>
                    <a:pt x="35" y="17338"/>
                  </a:cubicBezTo>
                  <a:cubicBezTo>
                    <a:pt x="35" y="16579"/>
                    <a:pt x="53" y="15926"/>
                    <a:pt x="35" y="14696"/>
                  </a:cubicBezTo>
                  <a:cubicBezTo>
                    <a:pt x="16" y="13466"/>
                    <a:pt x="31" y="13493"/>
                    <a:pt x="35" y="12860"/>
                  </a:cubicBezTo>
                  <a:cubicBezTo>
                    <a:pt x="39" y="12227"/>
                    <a:pt x="102" y="11112"/>
                    <a:pt x="35" y="10218"/>
                  </a:cubicBezTo>
                  <a:cubicBezTo>
                    <a:pt x="-32" y="9324"/>
                    <a:pt x="15" y="9116"/>
                    <a:pt x="35" y="8583"/>
                  </a:cubicBezTo>
                  <a:cubicBezTo>
                    <a:pt x="55" y="8050"/>
                    <a:pt x="78" y="6799"/>
                    <a:pt x="35" y="6143"/>
                  </a:cubicBezTo>
                  <a:cubicBezTo>
                    <a:pt x="-8" y="5487"/>
                    <a:pt x="24" y="4069"/>
                    <a:pt x="35" y="3501"/>
                  </a:cubicBezTo>
                  <a:cubicBezTo>
                    <a:pt x="46" y="2932"/>
                    <a:pt x="75" y="2051"/>
                    <a:pt x="35" y="657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aphicFrame>
        <p:nvGraphicFramePr>
          <p:cNvPr id="485" name="표 7"/>
          <p:cNvGraphicFramePr/>
          <p:nvPr>
            <p:extLst>
              <p:ext uri="{D42A27DB-BD31-4B8C-83A1-F6EECF244321}">
                <p14:modId xmlns:p14="http://schemas.microsoft.com/office/powerpoint/2010/main" val="1601441948"/>
              </p:ext>
            </p:extLst>
          </p:nvPr>
        </p:nvGraphicFramePr>
        <p:xfrm>
          <a:off x="613861" y="1125814"/>
          <a:ext cx="10976634" cy="460516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버튼 누름 (배틀 모드)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 게임보드의 버튼 중 한 칸을 누른다.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게임 모드가 배틀 모드여야 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12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1. </a:t>
                      </a:r>
                      <a:r>
                        <a:rPr dirty="0" err="1"/>
                        <a:t>플레이어가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버튼</a:t>
                      </a:r>
                      <a:r>
                        <a:rPr dirty="0"/>
                        <a:t> 한 </a:t>
                      </a:r>
                      <a:r>
                        <a:rPr dirty="0" err="1"/>
                        <a:t>칸을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누른다</a:t>
                      </a:r>
                      <a:r>
                        <a:rPr dirty="0"/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2. </a:t>
                      </a:r>
                      <a:r>
                        <a:rPr dirty="0" err="1"/>
                        <a:t>LCD에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횟수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주사위의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눈에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채워진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색이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하나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사라진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화면이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출력된다</a:t>
                      </a:r>
                      <a:r>
                        <a:rPr dirty="0"/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3. 빨</a:t>
                      </a:r>
                      <a:r>
                        <a:rPr lang="ko-KR" altLang="en-US" dirty="0"/>
                        <a:t>강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플레이어가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버튼을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눌렀을</a:t>
                      </a:r>
                      <a:r>
                        <a:rPr dirty="0"/>
                        <a:t> 때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     3-1. </a:t>
                      </a:r>
                      <a:r>
                        <a:rPr dirty="0" err="1"/>
                        <a:t>플레이어의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지뢰와의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거리가</a:t>
                      </a:r>
                      <a:r>
                        <a:rPr dirty="0"/>
                        <a:t> 1~2 -&gt; </a:t>
                      </a:r>
                      <a:r>
                        <a:rPr dirty="0" err="1"/>
                        <a:t>버튼에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rgb</a:t>
                      </a:r>
                      <a:r>
                        <a:rPr dirty="0"/>
                        <a:t>(255, 0, 0) </a:t>
                      </a:r>
                      <a:r>
                        <a:rPr dirty="0" err="1"/>
                        <a:t>들어온다</a:t>
                      </a:r>
                      <a:r>
                        <a:rPr dirty="0"/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     3-2. </a:t>
                      </a:r>
                      <a:r>
                        <a:rPr dirty="0" err="1"/>
                        <a:t>플레이어의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지뢰와의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거리가</a:t>
                      </a:r>
                      <a:r>
                        <a:rPr dirty="0"/>
                        <a:t> 3~4 -&gt; </a:t>
                      </a:r>
                      <a:r>
                        <a:rPr dirty="0" err="1"/>
                        <a:t>버튼에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rgb</a:t>
                      </a:r>
                      <a:r>
                        <a:rPr dirty="0"/>
                        <a:t>(255, 99, 99) </a:t>
                      </a:r>
                      <a:r>
                        <a:rPr dirty="0" err="1"/>
                        <a:t>들어온다</a:t>
                      </a:r>
                      <a:r>
                        <a:rPr dirty="0"/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     3-3. </a:t>
                      </a:r>
                      <a:r>
                        <a:rPr dirty="0" err="1"/>
                        <a:t>플레이어의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지뢰와의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거리가</a:t>
                      </a:r>
                      <a:r>
                        <a:rPr dirty="0"/>
                        <a:t> 5~6 -&gt; </a:t>
                      </a:r>
                      <a:r>
                        <a:rPr dirty="0" err="1"/>
                        <a:t>버튼에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rgb</a:t>
                      </a:r>
                      <a:r>
                        <a:rPr dirty="0"/>
                        <a:t>(255, 198, 198) </a:t>
                      </a:r>
                      <a:r>
                        <a:rPr dirty="0" err="1"/>
                        <a:t>들어온다</a:t>
                      </a:r>
                      <a:r>
                        <a:rPr dirty="0"/>
                        <a:t>.</a:t>
                      </a:r>
                      <a:endParaRPr lang="en-US" altLang="ko-KR" dirty="0"/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4. </a:t>
                      </a:r>
                      <a:r>
                        <a:rPr lang="ko-KR" altLang="en-US" dirty="0"/>
                        <a:t>파랑 플레이어가 버튼을 눌렀을 때</a:t>
                      </a:r>
                      <a:endParaRPr lang="en-US" altLang="ko-KR" dirty="0"/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     4-1. </a:t>
                      </a:r>
                      <a:r>
                        <a:rPr dirty="0" err="1"/>
                        <a:t>플레이어의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지뢰와의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거리가</a:t>
                      </a:r>
                      <a:r>
                        <a:rPr dirty="0"/>
                        <a:t> 1~2 -&gt; </a:t>
                      </a:r>
                      <a:r>
                        <a:rPr dirty="0" err="1"/>
                        <a:t>버튼에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rgb</a:t>
                      </a:r>
                      <a:r>
                        <a:rPr dirty="0"/>
                        <a:t>(0, 0, 255) </a:t>
                      </a:r>
                      <a:r>
                        <a:rPr dirty="0" err="1"/>
                        <a:t>들어온다</a:t>
                      </a:r>
                      <a:r>
                        <a:rPr dirty="0"/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     4-2. </a:t>
                      </a:r>
                      <a:r>
                        <a:rPr dirty="0" err="1"/>
                        <a:t>플레이어의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지뢰와의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거리가</a:t>
                      </a:r>
                      <a:r>
                        <a:rPr dirty="0"/>
                        <a:t> 3~4 -&gt; </a:t>
                      </a:r>
                      <a:r>
                        <a:rPr dirty="0" err="1"/>
                        <a:t>버튼에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rgb</a:t>
                      </a:r>
                      <a:r>
                        <a:rPr dirty="0"/>
                        <a:t>(99, 99, 255) </a:t>
                      </a:r>
                      <a:r>
                        <a:rPr dirty="0" err="1"/>
                        <a:t>들어온다</a:t>
                      </a:r>
                      <a:r>
                        <a:rPr dirty="0"/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     4-3. </a:t>
                      </a:r>
                      <a:r>
                        <a:rPr dirty="0" err="1"/>
                        <a:t>플레이어의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지뢰와의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거리가</a:t>
                      </a:r>
                      <a:r>
                        <a:rPr dirty="0"/>
                        <a:t> 5~6 -&gt; </a:t>
                      </a:r>
                      <a:r>
                        <a:rPr dirty="0" err="1"/>
                        <a:t>버튼에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rgb</a:t>
                      </a:r>
                      <a:r>
                        <a:rPr dirty="0"/>
                        <a:t>(198, 198, 255) </a:t>
                      </a:r>
                      <a:r>
                        <a:rPr dirty="0" err="1"/>
                        <a:t>들어온다</a:t>
                      </a:r>
                      <a:r>
                        <a:rPr dirty="0"/>
                        <a:t>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86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201553">
            <a:off x="320260" y="193814"/>
            <a:ext cx="607640" cy="597476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TextBox 1"/>
          <p:cNvSpPr txBox="1"/>
          <p:nvPr/>
        </p:nvSpPr>
        <p:spPr>
          <a:xfrm>
            <a:off x="981349" y="238634"/>
            <a:ext cx="4027531" cy="52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rPr dirty="0" err="1"/>
              <a:t>유스</a:t>
            </a:r>
            <a:r>
              <a:rPr dirty="0"/>
              <a:t> </a:t>
            </a:r>
            <a:r>
              <a:rPr dirty="0" err="1"/>
              <a:t>케이스</a:t>
            </a:r>
            <a:r>
              <a:rPr dirty="0"/>
              <a:t> </a:t>
            </a:r>
            <a:r>
              <a:rPr dirty="0" err="1"/>
              <a:t>명세서</a:t>
            </a:r>
            <a:r>
              <a:rPr dirty="0"/>
              <a:t> (</a:t>
            </a:r>
            <a:r>
              <a:rPr lang="en-US" dirty="0"/>
              <a:t>12</a:t>
            </a:r>
            <a:r>
              <a:rPr dirty="0"/>
              <a:t>)</a:t>
            </a:r>
          </a:p>
        </p:txBody>
      </p:sp>
      <p:pic>
        <p:nvPicPr>
          <p:cNvPr id="488" name="그림 8" descr="그림 8"/>
          <p:cNvPicPr>
            <a:picLocks noChangeAspect="1"/>
          </p:cNvPicPr>
          <p:nvPr/>
        </p:nvPicPr>
        <p:blipFill>
          <a:blip r:embed="rId4">
            <a:extLst/>
          </a:blip>
          <a:srcRect l="21997" t="21036" r="20506" b="23436"/>
          <a:stretch>
            <a:fillRect/>
          </a:stretch>
        </p:blipFill>
        <p:spPr>
          <a:xfrm>
            <a:off x="10593040" y="3566670"/>
            <a:ext cx="468990" cy="443398"/>
          </a:xfrm>
          <a:prstGeom prst="rect">
            <a:avLst/>
          </a:prstGeom>
          <a:ln w="12700">
            <a:miter lim="400000"/>
          </a:ln>
        </p:spPr>
      </p:pic>
      <p:sp>
        <p:nvSpPr>
          <p:cNvPr id="489" name="사각형: 둥근 모서리 283"/>
          <p:cNvSpPr/>
          <p:nvPr/>
        </p:nvSpPr>
        <p:spPr>
          <a:xfrm>
            <a:off x="10684128" y="3623850"/>
            <a:ext cx="303595" cy="237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90" name="그림 11" descr="그림 11"/>
          <p:cNvPicPr>
            <a:picLocks noChangeAspect="1"/>
          </p:cNvPicPr>
          <p:nvPr/>
        </p:nvPicPr>
        <p:blipFill>
          <a:blip r:embed="rId4">
            <a:extLst/>
          </a:blip>
          <a:srcRect l="21997" t="21036" r="20506" b="23436"/>
          <a:stretch>
            <a:fillRect/>
          </a:stretch>
        </p:blipFill>
        <p:spPr>
          <a:xfrm>
            <a:off x="10604226" y="4252131"/>
            <a:ext cx="468990" cy="443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91" name="그림 14" descr="그림 14"/>
          <p:cNvPicPr>
            <a:picLocks noChangeAspect="1"/>
          </p:cNvPicPr>
          <p:nvPr/>
        </p:nvPicPr>
        <p:blipFill>
          <a:blip r:embed="rId4">
            <a:extLst/>
          </a:blip>
          <a:srcRect l="21997" t="21036" r="20506" b="23436"/>
          <a:stretch>
            <a:fillRect/>
          </a:stretch>
        </p:blipFill>
        <p:spPr>
          <a:xfrm>
            <a:off x="10602689" y="4937593"/>
            <a:ext cx="468990" cy="443398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사각형: 둥근 모서리 283"/>
          <p:cNvSpPr/>
          <p:nvPr/>
        </p:nvSpPr>
        <p:spPr>
          <a:xfrm>
            <a:off x="10693402" y="4991461"/>
            <a:ext cx="303595" cy="232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FC6C6">
              <a:alpha val="49804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5" name="TextBox 19"/>
          <p:cNvSpPr txBox="1"/>
          <p:nvPr/>
        </p:nvSpPr>
        <p:spPr>
          <a:xfrm>
            <a:off x="10804913" y="3062701"/>
            <a:ext cx="830110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lvl1pPr>
          </a:lstStyle>
          <a:p>
            <a:r>
              <a:rPr dirty="0" err="1"/>
              <a:t>버튼색</a:t>
            </a:r>
            <a:endParaRPr dirty="0"/>
          </a:p>
        </p:txBody>
      </p:sp>
      <p:sp>
        <p:nvSpPr>
          <p:cNvPr id="496" name="사각형: 둥근 모서리 283"/>
          <p:cNvSpPr/>
          <p:nvPr/>
        </p:nvSpPr>
        <p:spPr>
          <a:xfrm>
            <a:off x="10693402" y="4310644"/>
            <a:ext cx="303595" cy="232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F6363">
              <a:alpha val="600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" name="그림 8" descr="그림 8">
            <a:extLst>
              <a:ext uri="{FF2B5EF4-FFF2-40B4-BE49-F238E27FC236}">
                <a16:creationId xmlns:a16="http://schemas.microsoft.com/office/drawing/2014/main" id="{99E9E6F2-FF55-41E1-8D69-4C3832972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rcRect l="21997" t="21036" r="20506" b="23436"/>
          <a:stretch>
            <a:fillRect/>
          </a:stretch>
        </p:blipFill>
        <p:spPr>
          <a:xfrm>
            <a:off x="11395782" y="3566670"/>
            <a:ext cx="468990" cy="443398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사각형: 둥근 모서리 283">
            <a:extLst>
              <a:ext uri="{FF2B5EF4-FFF2-40B4-BE49-F238E27FC236}">
                <a16:creationId xmlns:a16="http://schemas.microsoft.com/office/drawing/2014/main" id="{5A3689E0-D253-4731-8FB1-04D7BA73E6A5}"/>
              </a:ext>
            </a:extLst>
          </p:cNvPr>
          <p:cNvSpPr/>
          <p:nvPr/>
        </p:nvSpPr>
        <p:spPr>
          <a:xfrm>
            <a:off x="11486870" y="3623850"/>
            <a:ext cx="303595" cy="237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0000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그림 11" descr="그림 11">
            <a:extLst>
              <a:ext uri="{FF2B5EF4-FFF2-40B4-BE49-F238E27FC236}">
                <a16:creationId xmlns:a16="http://schemas.microsoft.com/office/drawing/2014/main" id="{260CAB02-1E4D-426F-A08B-B9C05E622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rcRect l="21997" t="21036" r="20506" b="23436"/>
          <a:stretch>
            <a:fillRect/>
          </a:stretch>
        </p:blipFill>
        <p:spPr>
          <a:xfrm>
            <a:off x="11406968" y="4252131"/>
            <a:ext cx="468990" cy="443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그림 14" descr="그림 14">
            <a:extLst>
              <a:ext uri="{FF2B5EF4-FFF2-40B4-BE49-F238E27FC236}">
                <a16:creationId xmlns:a16="http://schemas.microsoft.com/office/drawing/2014/main" id="{5EE89FFB-E7C4-4042-84A1-9D3D1DAA5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rcRect l="21997" t="21036" r="20506" b="23436"/>
          <a:stretch>
            <a:fillRect/>
          </a:stretch>
        </p:blipFill>
        <p:spPr>
          <a:xfrm>
            <a:off x="11405431" y="4937593"/>
            <a:ext cx="468990" cy="443398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사각형: 둥근 모서리 283">
            <a:extLst>
              <a:ext uri="{FF2B5EF4-FFF2-40B4-BE49-F238E27FC236}">
                <a16:creationId xmlns:a16="http://schemas.microsoft.com/office/drawing/2014/main" id="{0A438057-1FE9-4955-8633-566D04D81EDD}"/>
              </a:ext>
            </a:extLst>
          </p:cNvPr>
          <p:cNvSpPr/>
          <p:nvPr/>
        </p:nvSpPr>
        <p:spPr>
          <a:xfrm>
            <a:off x="11496144" y="4991461"/>
            <a:ext cx="303595" cy="232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C6C6FF">
              <a:alpha val="49804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사각형: 둥근 모서리 283">
            <a:extLst>
              <a:ext uri="{FF2B5EF4-FFF2-40B4-BE49-F238E27FC236}">
                <a16:creationId xmlns:a16="http://schemas.microsoft.com/office/drawing/2014/main" id="{E4C699AA-597C-48FF-8E1C-E943AD5196E3}"/>
              </a:ext>
            </a:extLst>
          </p:cNvPr>
          <p:cNvSpPr/>
          <p:nvPr/>
        </p:nvSpPr>
        <p:spPr>
          <a:xfrm>
            <a:off x="11496144" y="4310644"/>
            <a:ext cx="303595" cy="232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6363FF">
              <a:alpha val="600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7" name="그룹 17">
            <a:extLst>
              <a:ext uri="{FF2B5EF4-FFF2-40B4-BE49-F238E27FC236}">
                <a16:creationId xmlns:a16="http://schemas.microsoft.com/office/drawing/2014/main" id="{E2B5F4A1-238B-4172-A9BF-0C6FF26F736F}"/>
              </a:ext>
            </a:extLst>
          </p:cNvPr>
          <p:cNvGrpSpPr/>
          <p:nvPr/>
        </p:nvGrpSpPr>
        <p:grpSpPr>
          <a:xfrm>
            <a:off x="9152543" y="1353415"/>
            <a:ext cx="2635147" cy="1512094"/>
            <a:chOff x="0" y="-1"/>
            <a:chExt cx="2635145" cy="1512093"/>
          </a:xfrm>
        </p:grpSpPr>
        <p:sp>
          <p:nvSpPr>
            <p:cNvPr id="33" name="사각형: 둥근 모서리 18">
              <a:extLst>
                <a:ext uri="{FF2B5EF4-FFF2-40B4-BE49-F238E27FC236}">
                  <a16:creationId xmlns:a16="http://schemas.microsoft.com/office/drawing/2014/main" id="{A558E4E7-C325-4D02-9F17-3BE8FA1B5C81}"/>
                </a:ext>
              </a:extLst>
            </p:cNvPr>
            <p:cNvSpPr/>
            <p:nvPr/>
          </p:nvSpPr>
          <p:spPr>
            <a:xfrm>
              <a:off x="0" y="-1"/>
              <a:ext cx="2635145" cy="1512093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34" name="사각형: 둥근 모서리 19">
              <a:extLst>
                <a:ext uri="{FF2B5EF4-FFF2-40B4-BE49-F238E27FC236}">
                  <a16:creationId xmlns:a16="http://schemas.microsoft.com/office/drawing/2014/main" id="{DD8602DE-BEE4-41AC-ABBB-786A1B54160F}"/>
                </a:ext>
              </a:extLst>
            </p:cNvPr>
            <p:cNvSpPr/>
            <p:nvPr/>
          </p:nvSpPr>
          <p:spPr>
            <a:xfrm>
              <a:off x="141109" y="123593"/>
              <a:ext cx="2341369" cy="1234412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35" name="직사각형 20">
              <a:extLst>
                <a:ext uri="{FF2B5EF4-FFF2-40B4-BE49-F238E27FC236}">
                  <a16:creationId xmlns:a16="http://schemas.microsoft.com/office/drawing/2014/main" id="{9E2718CA-8401-4B2A-8701-351BA2C90A1F}"/>
                </a:ext>
              </a:extLst>
            </p:cNvPr>
            <p:cNvSpPr/>
            <p:nvPr/>
          </p:nvSpPr>
          <p:spPr>
            <a:xfrm>
              <a:off x="128463" y="115897"/>
              <a:ext cx="2341370" cy="1217918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36" name="TextBox 23">
              <a:extLst>
                <a:ext uri="{FF2B5EF4-FFF2-40B4-BE49-F238E27FC236}">
                  <a16:creationId xmlns:a16="http://schemas.microsoft.com/office/drawing/2014/main" id="{8726E96C-4AEE-4F24-AE8E-CA0F2AC013E0}"/>
                </a:ext>
              </a:extLst>
            </p:cNvPr>
            <p:cNvSpPr txBox="1"/>
            <p:nvPr/>
          </p:nvSpPr>
          <p:spPr>
            <a:xfrm>
              <a:off x="573202" y="159765"/>
              <a:ext cx="1557769" cy="3231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lang="ko-KR" altLang="en-US" dirty="0"/>
                <a:t>빨강 플레이어 턴</a:t>
              </a:r>
              <a:endParaRPr dirty="0"/>
            </a:p>
          </p:txBody>
        </p:sp>
      </p:grpSp>
      <p:sp>
        <p:nvSpPr>
          <p:cNvPr id="29" name="사각형: 둥근 모서리 18">
            <a:extLst>
              <a:ext uri="{FF2B5EF4-FFF2-40B4-BE49-F238E27FC236}">
                <a16:creationId xmlns:a16="http://schemas.microsoft.com/office/drawing/2014/main" id="{BD420B11-8980-4D2A-B5AE-D180AF8136FC}"/>
              </a:ext>
            </a:extLst>
          </p:cNvPr>
          <p:cNvSpPr/>
          <p:nvPr/>
        </p:nvSpPr>
        <p:spPr>
          <a:xfrm>
            <a:off x="10174763" y="2039534"/>
            <a:ext cx="540000" cy="540000"/>
          </a:xfrm>
          <a:prstGeom prst="roundRect">
            <a:avLst>
              <a:gd name="adj" fmla="val 9642"/>
            </a:avLst>
          </a:prstGeom>
          <a:solidFill>
            <a:srgbClr val="F7F7F7"/>
          </a:solidFill>
          <a:ln w="28575" cap="flat">
            <a:solidFill>
              <a:srgbClr val="FF5353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DC39197-A573-4260-965B-8DD35F373D9D}"/>
              </a:ext>
            </a:extLst>
          </p:cNvPr>
          <p:cNvSpPr/>
          <p:nvPr/>
        </p:nvSpPr>
        <p:spPr>
          <a:xfrm>
            <a:off x="10381238" y="2142192"/>
            <a:ext cx="108000" cy="108000"/>
          </a:xfrm>
          <a:prstGeom prst="ellipse">
            <a:avLst/>
          </a:prstGeom>
          <a:solidFill>
            <a:srgbClr val="FF535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DAB4B89-F24C-4132-8B45-6B903C34599F}"/>
              </a:ext>
            </a:extLst>
          </p:cNvPr>
          <p:cNvSpPr/>
          <p:nvPr/>
        </p:nvSpPr>
        <p:spPr>
          <a:xfrm>
            <a:off x="10274344" y="2347462"/>
            <a:ext cx="108000" cy="108000"/>
          </a:xfrm>
          <a:prstGeom prst="ellipse">
            <a:avLst/>
          </a:prstGeom>
          <a:solidFill>
            <a:srgbClr val="FF535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527DF45-D921-4C60-9B97-0855BF860B78}"/>
              </a:ext>
            </a:extLst>
          </p:cNvPr>
          <p:cNvSpPr/>
          <p:nvPr/>
        </p:nvSpPr>
        <p:spPr>
          <a:xfrm>
            <a:off x="10503666" y="2349730"/>
            <a:ext cx="108000" cy="108000"/>
          </a:xfrm>
          <a:prstGeom prst="ellipse">
            <a:avLst/>
          </a:prstGeom>
          <a:solidFill>
            <a:srgbClr val="FF535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4CAF56C-8AB7-4FC5-B41B-C1ED3107404E}"/>
              </a:ext>
            </a:extLst>
          </p:cNvPr>
          <p:cNvSpPr/>
          <p:nvPr/>
        </p:nvSpPr>
        <p:spPr>
          <a:xfrm>
            <a:off x="10496207" y="2355158"/>
            <a:ext cx="108000" cy="108000"/>
          </a:xfrm>
          <a:prstGeom prst="ellipse">
            <a:avLst/>
          </a:prstGeom>
          <a:noFill/>
          <a:ln w="25400" cap="flat">
            <a:solidFill>
              <a:srgbClr val="FF636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78219E5-6F2E-4A0A-9C79-FEC36D37F0C6}"/>
              </a:ext>
            </a:extLst>
          </p:cNvPr>
          <p:cNvSpPr/>
          <p:nvPr/>
        </p:nvSpPr>
        <p:spPr>
          <a:xfrm>
            <a:off x="10281669" y="2355158"/>
            <a:ext cx="108000" cy="108000"/>
          </a:xfrm>
          <a:prstGeom prst="ellipse">
            <a:avLst/>
          </a:prstGeom>
          <a:noFill/>
          <a:ln w="25400" cap="flat">
            <a:solidFill>
              <a:srgbClr val="FF636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76A85FD-A4F1-4F28-B445-59EA40934888}"/>
              </a:ext>
            </a:extLst>
          </p:cNvPr>
          <p:cNvSpPr/>
          <p:nvPr/>
        </p:nvSpPr>
        <p:spPr>
          <a:xfrm>
            <a:off x="10383805" y="2137866"/>
            <a:ext cx="108000" cy="108000"/>
          </a:xfrm>
          <a:prstGeom prst="ellipse">
            <a:avLst/>
          </a:prstGeom>
          <a:noFill/>
          <a:ln w="25400" cap="flat">
            <a:solidFill>
              <a:srgbClr val="FF636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사각형: 둥근 모서리 5"/>
          <p:cNvGrpSpPr/>
          <p:nvPr/>
        </p:nvGrpSpPr>
        <p:grpSpPr>
          <a:xfrm>
            <a:off x="23954" y="815440"/>
            <a:ext cx="11782456" cy="6082498"/>
            <a:chOff x="0" y="0"/>
            <a:chExt cx="11782455" cy="6082496"/>
          </a:xfrm>
        </p:grpSpPr>
        <p:sp>
          <p:nvSpPr>
            <p:cNvPr id="498" name="도형"/>
            <p:cNvSpPr/>
            <p:nvPr/>
          </p:nvSpPr>
          <p:spPr>
            <a:xfrm>
              <a:off x="7218" y="-1"/>
              <a:ext cx="11775238" cy="607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466" extrusionOk="0">
                  <a:moveTo>
                    <a:pt x="21" y="699"/>
                  </a:moveTo>
                  <a:cubicBezTo>
                    <a:pt x="-5" y="334"/>
                    <a:pt x="153" y="101"/>
                    <a:pt x="334" y="94"/>
                  </a:cubicBezTo>
                  <a:cubicBezTo>
                    <a:pt x="839" y="213"/>
                    <a:pt x="1430" y="86"/>
                    <a:pt x="1980" y="94"/>
                  </a:cubicBezTo>
                  <a:cubicBezTo>
                    <a:pt x="2529" y="103"/>
                    <a:pt x="2721" y="71"/>
                    <a:pt x="2999" y="94"/>
                  </a:cubicBezTo>
                  <a:cubicBezTo>
                    <a:pt x="3277" y="118"/>
                    <a:pt x="3513" y="130"/>
                    <a:pt x="3810" y="94"/>
                  </a:cubicBezTo>
                  <a:cubicBezTo>
                    <a:pt x="4107" y="59"/>
                    <a:pt x="4758" y="225"/>
                    <a:pt x="5247" y="94"/>
                  </a:cubicBezTo>
                  <a:cubicBezTo>
                    <a:pt x="5736" y="-36"/>
                    <a:pt x="5990" y="59"/>
                    <a:pt x="6266" y="94"/>
                  </a:cubicBezTo>
                  <a:cubicBezTo>
                    <a:pt x="6543" y="129"/>
                    <a:pt x="7118" y="201"/>
                    <a:pt x="7912" y="94"/>
                  </a:cubicBezTo>
                  <a:cubicBezTo>
                    <a:pt x="8706" y="-12"/>
                    <a:pt x="8447" y="111"/>
                    <a:pt x="8723" y="94"/>
                  </a:cubicBezTo>
                  <a:cubicBezTo>
                    <a:pt x="8998" y="78"/>
                    <a:pt x="9887" y="-2"/>
                    <a:pt x="10368" y="94"/>
                  </a:cubicBezTo>
                  <a:cubicBezTo>
                    <a:pt x="10849" y="191"/>
                    <a:pt x="10823" y="107"/>
                    <a:pt x="10970" y="94"/>
                  </a:cubicBezTo>
                  <a:cubicBezTo>
                    <a:pt x="11117" y="82"/>
                    <a:pt x="11804" y="62"/>
                    <a:pt x="12198" y="94"/>
                  </a:cubicBezTo>
                  <a:cubicBezTo>
                    <a:pt x="12593" y="127"/>
                    <a:pt x="13068" y="102"/>
                    <a:pt x="13427" y="94"/>
                  </a:cubicBezTo>
                  <a:cubicBezTo>
                    <a:pt x="13785" y="87"/>
                    <a:pt x="14195" y="49"/>
                    <a:pt x="14446" y="94"/>
                  </a:cubicBezTo>
                  <a:cubicBezTo>
                    <a:pt x="14698" y="140"/>
                    <a:pt x="15564" y="209"/>
                    <a:pt x="16092" y="94"/>
                  </a:cubicBezTo>
                  <a:cubicBezTo>
                    <a:pt x="16620" y="-20"/>
                    <a:pt x="17350" y="-43"/>
                    <a:pt x="17738" y="94"/>
                  </a:cubicBezTo>
                  <a:cubicBezTo>
                    <a:pt x="18126" y="232"/>
                    <a:pt x="18279" y="114"/>
                    <a:pt x="18548" y="94"/>
                  </a:cubicBezTo>
                  <a:cubicBezTo>
                    <a:pt x="18818" y="75"/>
                    <a:pt x="19167" y="27"/>
                    <a:pt x="19777" y="94"/>
                  </a:cubicBezTo>
                  <a:cubicBezTo>
                    <a:pt x="20387" y="162"/>
                    <a:pt x="20832" y="162"/>
                    <a:pt x="21214" y="94"/>
                  </a:cubicBezTo>
                  <a:cubicBezTo>
                    <a:pt x="21382" y="66"/>
                    <a:pt x="21533" y="362"/>
                    <a:pt x="21527" y="699"/>
                  </a:cubicBezTo>
                  <a:cubicBezTo>
                    <a:pt x="21537" y="1495"/>
                    <a:pt x="21489" y="1541"/>
                    <a:pt x="21527" y="2329"/>
                  </a:cubicBezTo>
                  <a:cubicBezTo>
                    <a:pt x="21565" y="3118"/>
                    <a:pt x="21548" y="3892"/>
                    <a:pt x="21527" y="4965"/>
                  </a:cubicBezTo>
                  <a:cubicBezTo>
                    <a:pt x="21505" y="6038"/>
                    <a:pt x="21482" y="6174"/>
                    <a:pt x="21527" y="7198"/>
                  </a:cubicBezTo>
                  <a:cubicBezTo>
                    <a:pt x="21571" y="8223"/>
                    <a:pt x="21483" y="8135"/>
                    <a:pt x="21527" y="9030"/>
                  </a:cubicBezTo>
                  <a:cubicBezTo>
                    <a:pt x="21571" y="9925"/>
                    <a:pt x="21500" y="10691"/>
                    <a:pt x="21527" y="11264"/>
                  </a:cubicBezTo>
                  <a:cubicBezTo>
                    <a:pt x="21553" y="11836"/>
                    <a:pt x="21532" y="12168"/>
                    <a:pt x="21527" y="12894"/>
                  </a:cubicBezTo>
                  <a:cubicBezTo>
                    <a:pt x="21521" y="13620"/>
                    <a:pt x="21528" y="14016"/>
                    <a:pt x="21527" y="14525"/>
                  </a:cubicBezTo>
                  <a:cubicBezTo>
                    <a:pt x="21526" y="15034"/>
                    <a:pt x="21523" y="15906"/>
                    <a:pt x="21527" y="16758"/>
                  </a:cubicBezTo>
                  <a:cubicBezTo>
                    <a:pt x="21530" y="17611"/>
                    <a:pt x="21549" y="17677"/>
                    <a:pt x="21527" y="18590"/>
                  </a:cubicBezTo>
                  <a:cubicBezTo>
                    <a:pt x="21504" y="19503"/>
                    <a:pt x="21565" y="20164"/>
                    <a:pt x="21527" y="20801"/>
                  </a:cubicBezTo>
                  <a:cubicBezTo>
                    <a:pt x="21549" y="21126"/>
                    <a:pt x="21416" y="21453"/>
                    <a:pt x="21214" y="21405"/>
                  </a:cubicBezTo>
                  <a:cubicBezTo>
                    <a:pt x="20771" y="21379"/>
                    <a:pt x="19947" y="21331"/>
                    <a:pt x="19568" y="21405"/>
                  </a:cubicBezTo>
                  <a:cubicBezTo>
                    <a:pt x="19188" y="21480"/>
                    <a:pt x="18627" y="21441"/>
                    <a:pt x="18131" y="21405"/>
                  </a:cubicBezTo>
                  <a:cubicBezTo>
                    <a:pt x="17635" y="21369"/>
                    <a:pt x="17501" y="21483"/>
                    <a:pt x="17320" y="21405"/>
                  </a:cubicBezTo>
                  <a:cubicBezTo>
                    <a:pt x="17139" y="21328"/>
                    <a:pt x="16995" y="21441"/>
                    <a:pt x="16718" y="21405"/>
                  </a:cubicBezTo>
                  <a:cubicBezTo>
                    <a:pt x="16441" y="21370"/>
                    <a:pt x="16228" y="21430"/>
                    <a:pt x="15908" y="21405"/>
                  </a:cubicBezTo>
                  <a:cubicBezTo>
                    <a:pt x="15588" y="21380"/>
                    <a:pt x="14938" y="21405"/>
                    <a:pt x="14471" y="21405"/>
                  </a:cubicBezTo>
                  <a:cubicBezTo>
                    <a:pt x="14003" y="21406"/>
                    <a:pt x="13877" y="21429"/>
                    <a:pt x="13660" y="21405"/>
                  </a:cubicBezTo>
                  <a:cubicBezTo>
                    <a:pt x="13443" y="21381"/>
                    <a:pt x="13257" y="21360"/>
                    <a:pt x="13058" y="21405"/>
                  </a:cubicBezTo>
                  <a:cubicBezTo>
                    <a:pt x="12859" y="21451"/>
                    <a:pt x="12608" y="21425"/>
                    <a:pt x="12248" y="21405"/>
                  </a:cubicBezTo>
                  <a:cubicBezTo>
                    <a:pt x="11887" y="21385"/>
                    <a:pt x="11657" y="21461"/>
                    <a:pt x="11228" y="21405"/>
                  </a:cubicBezTo>
                  <a:cubicBezTo>
                    <a:pt x="10799" y="21350"/>
                    <a:pt x="10528" y="21415"/>
                    <a:pt x="10000" y="21405"/>
                  </a:cubicBezTo>
                  <a:cubicBezTo>
                    <a:pt x="9472" y="21396"/>
                    <a:pt x="9529" y="21341"/>
                    <a:pt x="9189" y="21405"/>
                  </a:cubicBezTo>
                  <a:cubicBezTo>
                    <a:pt x="8849" y="21469"/>
                    <a:pt x="8161" y="21254"/>
                    <a:pt x="7543" y="21405"/>
                  </a:cubicBezTo>
                  <a:cubicBezTo>
                    <a:pt x="6926" y="21557"/>
                    <a:pt x="6611" y="21373"/>
                    <a:pt x="6315" y="21405"/>
                  </a:cubicBezTo>
                  <a:cubicBezTo>
                    <a:pt x="6019" y="21437"/>
                    <a:pt x="5245" y="21284"/>
                    <a:pt x="4669" y="21405"/>
                  </a:cubicBezTo>
                  <a:cubicBezTo>
                    <a:pt x="4094" y="21527"/>
                    <a:pt x="3734" y="21298"/>
                    <a:pt x="3232" y="21405"/>
                  </a:cubicBezTo>
                  <a:cubicBezTo>
                    <a:pt x="2731" y="21513"/>
                    <a:pt x="2450" y="21453"/>
                    <a:pt x="2213" y="21405"/>
                  </a:cubicBezTo>
                  <a:cubicBezTo>
                    <a:pt x="1975" y="21358"/>
                    <a:pt x="1149" y="21384"/>
                    <a:pt x="334" y="21405"/>
                  </a:cubicBezTo>
                  <a:cubicBezTo>
                    <a:pt x="162" y="21472"/>
                    <a:pt x="26" y="21125"/>
                    <a:pt x="21" y="20801"/>
                  </a:cubicBezTo>
                  <a:cubicBezTo>
                    <a:pt x="26" y="19902"/>
                    <a:pt x="-29" y="19680"/>
                    <a:pt x="21" y="18568"/>
                  </a:cubicBezTo>
                  <a:cubicBezTo>
                    <a:pt x="71" y="17455"/>
                    <a:pt x="54" y="16560"/>
                    <a:pt x="21" y="15932"/>
                  </a:cubicBezTo>
                  <a:cubicBezTo>
                    <a:pt x="-13" y="15304"/>
                    <a:pt x="55" y="14233"/>
                    <a:pt x="21" y="13698"/>
                  </a:cubicBezTo>
                  <a:cubicBezTo>
                    <a:pt x="-14" y="13164"/>
                    <a:pt x="25" y="12371"/>
                    <a:pt x="21" y="11063"/>
                  </a:cubicBezTo>
                  <a:cubicBezTo>
                    <a:pt x="16" y="9755"/>
                    <a:pt x="52" y="9747"/>
                    <a:pt x="21" y="9030"/>
                  </a:cubicBezTo>
                  <a:cubicBezTo>
                    <a:pt x="-10" y="8313"/>
                    <a:pt x="14" y="7585"/>
                    <a:pt x="21" y="7198"/>
                  </a:cubicBezTo>
                  <a:cubicBezTo>
                    <a:pt x="27" y="6812"/>
                    <a:pt x="-28" y="5579"/>
                    <a:pt x="21" y="4965"/>
                  </a:cubicBezTo>
                  <a:cubicBezTo>
                    <a:pt x="70" y="4350"/>
                    <a:pt x="30" y="2539"/>
                    <a:pt x="21" y="699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9" name="도형"/>
            <p:cNvSpPr/>
            <p:nvPr/>
          </p:nvSpPr>
          <p:spPr>
            <a:xfrm>
              <a:off x="0" y="12532"/>
              <a:ext cx="11779910" cy="606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499" extrusionOk="0">
                  <a:moveTo>
                    <a:pt x="35" y="657"/>
                  </a:moveTo>
                  <a:cubicBezTo>
                    <a:pt x="38" y="317"/>
                    <a:pt x="176" y="-26"/>
                    <a:pt x="347" y="51"/>
                  </a:cubicBezTo>
                  <a:cubicBezTo>
                    <a:pt x="623" y="67"/>
                    <a:pt x="747" y="89"/>
                    <a:pt x="949" y="51"/>
                  </a:cubicBezTo>
                  <a:cubicBezTo>
                    <a:pt x="1150" y="14"/>
                    <a:pt x="1790" y="98"/>
                    <a:pt x="2385" y="51"/>
                  </a:cubicBezTo>
                  <a:cubicBezTo>
                    <a:pt x="2980" y="4"/>
                    <a:pt x="2970" y="90"/>
                    <a:pt x="3195" y="51"/>
                  </a:cubicBezTo>
                  <a:cubicBezTo>
                    <a:pt x="3420" y="13"/>
                    <a:pt x="4296" y="-26"/>
                    <a:pt x="4631" y="51"/>
                  </a:cubicBezTo>
                  <a:cubicBezTo>
                    <a:pt x="4965" y="129"/>
                    <a:pt x="5260" y="-41"/>
                    <a:pt x="5649" y="51"/>
                  </a:cubicBezTo>
                  <a:cubicBezTo>
                    <a:pt x="6039" y="144"/>
                    <a:pt x="6115" y="121"/>
                    <a:pt x="6459" y="51"/>
                  </a:cubicBezTo>
                  <a:cubicBezTo>
                    <a:pt x="6804" y="-18"/>
                    <a:pt x="6890" y="74"/>
                    <a:pt x="7061" y="51"/>
                  </a:cubicBezTo>
                  <a:cubicBezTo>
                    <a:pt x="7232" y="29"/>
                    <a:pt x="7699" y="95"/>
                    <a:pt x="7871" y="51"/>
                  </a:cubicBezTo>
                  <a:cubicBezTo>
                    <a:pt x="8043" y="8"/>
                    <a:pt x="8383" y="121"/>
                    <a:pt x="8681" y="51"/>
                  </a:cubicBezTo>
                  <a:cubicBezTo>
                    <a:pt x="8978" y="-18"/>
                    <a:pt x="9399" y="143"/>
                    <a:pt x="9908" y="51"/>
                  </a:cubicBezTo>
                  <a:cubicBezTo>
                    <a:pt x="10417" y="-40"/>
                    <a:pt x="10527" y="129"/>
                    <a:pt x="11135" y="51"/>
                  </a:cubicBezTo>
                  <a:cubicBezTo>
                    <a:pt x="11744" y="-26"/>
                    <a:pt x="11728" y="30"/>
                    <a:pt x="12154" y="51"/>
                  </a:cubicBezTo>
                  <a:cubicBezTo>
                    <a:pt x="12580" y="73"/>
                    <a:pt x="13120" y="-37"/>
                    <a:pt x="13799" y="51"/>
                  </a:cubicBezTo>
                  <a:cubicBezTo>
                    <a:pt x="14478" y="140"/>
                    <a:pt x="14370" y="29"/>
                    <a:pt x="14609" y="51"/>
                  </a:cubicBezTo>
                  <a:cubicBezTo>
                    <a:pt x="14848" y="74"/>
                    <a:pt x="15851" y="82"/>
                    <a:pt x="16253" y="51"/>
                  </a:cubicBezTo>
                  <a:cubicBezTo>
                    <a:pt x="16655" y="21"/>
                    <a:pt x="16777" y="113"/>
                    <a:pt x="17063" y="51"/>
                  </a:cubicBezTo>
                  <a:cubicBezTo>
                    <a:pt x="17349" y="-10"/>
                    <a:pt x="17952" y="36"/>
                    <a:pt x="18499" y="51"/>
                  </a:cubicBezTo>
                  <a:cubicBezTo>
                    <a:pt x="19047" y="67"/>
                    <a:pt x="19333" y="158"/>
                    <a:pt x="20144" y="51"/>
                  </a:cubicBezTo>
                  <a:cubicBezTo>
                    <a:pt x="20955" y="-55"/>
                    <a:pt x="20697" y="35"/>
                    <a:pt x="21212" y="51"/>
                  </a:cubicBezTo>
                  <a:cubicBezTo>
                    <a:pt x="21387" y="124"/>
                    <a:pt x="21510" y="312"/>
                    <a:pt x="21524" y="657"/>
                  </a:cubicBezTo>
                  <a:cubicBezTo>
                    <a:pt x="21568" y="1475"/>
                    <a:pt x="21521" y="2015"/>
                    <a:pt x="21524" y="2695"/>
                  </a:cubicBezTo>
                  <a:cubicBezTo>
                    <a:pt x="21528" y="3374"/>
                    <a:pt x="21558" y="4466"/>
                    <a:pt x="21524" y="4934"/>
                  </a:cubicBezTo>
                  <a:cubicBezTo>
                    <a:pt x="21491" y="5402"/>
                    <a:pt x="21541" y="6186"/>
                    <a:pt x="21524" y="6971"/>
                  </a:cubicBezTo>
                  <a:cubicBezTo>
                    <a:pt x="21507" y="7757"/>
                    <a:pt x="21495" y="8175"/>
                    <a:pt x="21524" y="9009"/>
                  </a:cubicBezTo>
                  <a:cubicBezTo>
                    <a:pt x="21553" y="9843"/>
                    <a:pt x="21525" y="10080"/>
                    <a:pt x="21524" y="11046"/>
                  </a:cubicBezTo>
                  <a:cubicBezTo>
                    <a:pt x="21523" y="12013"/>
                    <a:pt x="21522" y="12000"/>
                    <a:pt x="21524" y="12681"/>
                  </a:cubicBezTo>
                  <a:cubicBezTo>
                    <a:pt x="21527" y="13362"/>
                    <a:pt x="21554" y="14139"/>
                    <a:pt x="21524" y="15323"/>
                  </a:cubicBezTo>
                  <a:cubicBezTo>
                    <a:pt x="21495" y="16507"/>
                    <a:pt x="21516" y="16970"/>
                    <a:pt x="21524" y="17965"/>
                  </a:cubicBezTo>
                  <a:cubicBezTo>
                    <a:pt x="21533" y="18960"/>
                    <a:pt x="21544" y="19788"/>
                    <a:pt x="21524" y="20809"/>
                  </a:cubicBezTo>
                  <a:cubicBezTo>
                    <a:pt x="21541" y="21155"/>
                    <a:pt x="21348" y="21372"/>
                    <a:pt x="21212" y="21414"/>
                  </a:cubicBezTo>
                  <a:cubicBezTo>
                    <a:pt x="20793" y="21497"/>
                    <a:pt x="20385" y="21373"/>
                    <a:pt x="19984" y="21414"/>
                  </a:cubicBezTo>
                  <a:cubicBezTo>
                    <a:pt x="19583" y="21455"/>
                    <a:pt x="19335" y="21476"/>
                    <a:pt x="18966" y="21414"/>
                  </a:cubicBezTo>
                  <a:cubicBezTo>
                    <a:pt x="18596" y="21352"/>
                    <a:pt x="18333" y="21447"/>
                    <a:pt x="18156" y="21414"/>
                  </a:cubicBezTo>
                  <a:cubicBezTo>
                    <a:pt x="17978" y="21381"/>
                    <a:pt x="17719" y="21407"/>
                    <a:pt x="17346" y="21414"/>
                  </a:cubicBezTo>
                  <a:cubicBezTo>
                    <a:pt x="16972" y="21421"/>
                    <a:pt x="16244" y="21381"/>
                    <a:pt x="15910" y="21414"/>
                  </a:cubicBezTo>
                  <a:cubicBezTo>
                    <a:pt x="15576" y="21447"/>
                    <a:pt x="15438" y="21414"/>
                    <a:pt x="15308" y="21414"/>
                  </a:cubicBezTo>
                  <a:cubicBezTo>
                    <a:pt x="15179" y="21414"/>
                    <a:pt x="14668" y="21401"/>
                    <a:pt x="14290" y="21414"/>
                  </a:cubicBezTo>
                  <a:cubicBezTo>
                    <a:pt x="13912" y="21427"/>
                    <a:pt x="13322" y="21330"/>
                    <a:pt x="13062" y="21414"/>
                  </a:cubicBezTo>
                  <a:cubicBezTo>
                    <a:pt x="12803" y="21498"/>
                    <a:pt x="12453" y="21385"/>
                    <a:pt x="12252" y="21414"/>
                  </a:cubicBezTo>
                  <a:cubicBezTo>
                    <a:pt x="12052" y="21444"/>
                    <a:pt x="11144" y="21466"/>
                    <a:pt x="10608" y="21414"/>
                  </a:cubicBezTo>
                  <a:cubicBezTo>
                    <a:pt x="10071" y="21363"/>
                    <a:pt x="10253" y="21376"/>
                    <a:pt x="10006" y="21414"/>
                  </a:cubicBezTo>
                  <a:cubicBezTo>
                    <a:pt x="9759" y="21452"/>
                    <a:pt x="9613" y="21383"/>
                    <a:pt x="9405" y="21414"/>
                  </a:cubicBezTo>
                  <a:cubicBezTo>
                    <a:pt x="9197" y="21446"/>
                    <a:pt x="8755" y="21326"/>
                    <a:pt x="8386" y="21414"/>
                  </a:cubicBezTo>
                  <a:cubicBezTo>
                    <a:pt x="8017" y="21502"/>
                    <a:pt x="7600" y="21306"/>
                    <a:pt x="7159" y="21414"/>
                  </a:cubicBezTo>
                  <a:cubicBezTo>
                    <a:pt x="6718" y="21522"/>
                    <a:pt x="6014" y="21284"/>
                    <a:pt x="5723" y="21414"/>
                  </a:cubicBezTo>
                  <a:cubicBezTo>
                    <a:pt x="5432" y="21545"/>
                    <a:pt x="4906" y="21508"/>
                    <a:pt x="4287" y="21414"/>
                  </a:cubicBezTo>
                  <a:cubicBezTo>
                    <a:pt x="3669" y="21320"/>
                    <a:pt x="3251" y="21503"/>
                    <a:pt x="2643" y="21414"/>
                  </a:cubicBezTo>
                  <a:cubicBezTo>
                    <a:pt x="2034" y="21326"/>
                    <a:pt x="1710" y="21438"/>
                    <a:pt x="1415" y="21414"/>
                  </a:cubicBezTo>
                  <a:cubicBezTo>
                    <a:pt x="1120" y="21391"/>
                    <a:pt x="849" y="21495"/>
                    <a:pt x="347" y="21414"/>
                  </a:cubicBezTo>
                  <a:cubicBezTo>
                    <a:pt x="179" y="21435"/>
                    <a:pt x="67" y="21112"/>
                    <a:pt x="35" y="20809"/>
                  </a:cubicBezTo>
                  <a:cubicBezTo>
                    <a:pt x="-1" y="20318"/>
                    <a:pt x="50" y="19571"/>
                    <a:pt x="35" y="19174"/>
                  </a:cubicBezTo>
                  <a:cubicBezTo>
                    <a:pt x="20" y="18777"/>
                    <a:pt x="35" y="18098"/>
                    <a:pt x="35" y="17338"/>
                  </a:cubicBezTo>
                  <a:cubicBezTo>
                    <a:pt x="35" y="16579"/>
                    <a:pt x="53" y="15926"/>
                    <a:pt x="35" y="14696"/>
                  </a:cubicBezTo>
                  <a:cubicBezTo>
                    <a:pt x="16" y="13466"/>
                    <a:pt x="31" y="13493"/>
                    <a:pt x="35" y="12860"/>
                  </a:cubicBezTo>
                  <a:cubicBezTo>
                    <a:pt x="39" y="12227"/>
                    <a:pt x="102" y="11112"/>
                    <a:pt x="35" y="10218"/>
                  </a:cubicBezTo>
                  <a:cubicBezTo>
                    <a:pt x="-32" y="9324"/>
                    <a:pt x="15" y="9116"/>
                    <a:pt x="35" y="8583"/>
                  </a:cubicBezTo>
                  <a:cubicBezTo>
                    <a:pt x="55" y="8050"/>
                    <a:pt x="78" y="6799"/>
                    <a:pt x="35" y="6143"/>
                  </a:cubicBezTo>
                  <a:cubicBezTo>
                    <a:pt x="-8" y="5487"/>
                    <a:pt x="24" y="4069"/>
                    <a:pt x="35" y="3501"/>
                  </a:cubicBezTo>
                  <a:cubicBezTo>
                    <a:pt x="46" y="2932"/>
                    <a:pt x="75" y="2051"/>
                    <a:pt x="35" y="657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501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0" y="193814"/>
            <a:ext cx="607640" cy="597476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TextBox 1"/>
          <p:cNvSpPr txBox="1"/>
          <p:nvPr/>
        </p:nvSpPr>
        <p:spPr>
          <a:xfrm>
            <a:off x="981349" y="238634"/>
            <a:ext cx="4027531" cy="52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rPr dirty="0" err="1"/>
              <a:t>유스</a:t>
            </a:r>
            <a:r>
              <a:rPr dirty="0"/>
              <a:t> </a:t>
            </a:r>
            <a:r>
              <a:rPr dirty="0" err="1"/>
              <a:t>케이스</a:t>
            </a:r>
            <a:r>
              <a:rPr dirty="0"/>
              <a:t> </a:t>
            </a:r>
            <a:r>
              <a:rPr dirty="0" err="1"/>
              <a:t>명세서</a:t>
            </a:r>
            <a:r>
              <a:rPr dirty="0"/>
              <a:t> (</a:t>
            </a:r>
            <a:r>
              <a:rPr lang="en-US" dirty="0"/>
              <a:t>13</a:t>
            </a:r>
            <a:r>
              <a:rPr dirty="0"/>
              <a:t>)</a:t>
            </a:r>
          </a:p>
        </p:txBody>
      </p:sp>
      <p:graphicFrame>
        <p:nvGraphicFramePr>
          <p:cNvPr id="503" name="표 7"/>
          <p:cNvGraphicFramePr/>
          <p:nvPr>
            <p:extLst>
              <p:ext uri="{D42A27DB-BD31-4B8C-83A1-F6EECF244321}">
                <p14:modId xmlns:p14="http://schemas.microsoft.com/office/powerpoint/2010/main" val="4265495260"/>
              </p:ext>
            </p:extLst>
          </p:nvPr>
        </p:nvGraphicFramePr>
        <p:xfrm>
          <a:off x="607683" y="1085619"/>
          <a:ext cx="10976634" cy="30175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LCD에 횟수 주사위의 눈에 채워진 색이 모두 사라졌을 때
     LCD에 상대 플레이어의 주사위를 던지는 화면이 출력된다.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62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lang="en-US" altLang="ko-KR" dirty="0"/>
                        <a:t>1. </a:t>
                      </a:r>
                      <a:r>
                        <a:rPr dirty="0" err="1"/>
                        <a:t>누른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버튼이</a:t>
                      </a:r>
                      <a:r>
                        <a:rPr dirty="0"/>
                        <a:t> 빨</a:t>
                      </a:r>
                      <a:r>
                        <a:rPr lang="ko-KR" altLang="en-US" dirty="0"/>
                        <a:t>강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플레이어의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지뢰일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경우</a:t>
                      </a:r>
                      <a:endParaRPr dirty="0"/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     </a:t>
                      </a:r>
                      <a:r>
                        <a:rPr lang="en-US" altLang="ko-KR" dirty="0"/>
                        <a:t>1-1. </a:t>
                      </a:r>
                      <a:r>
                        <a:rPr dirty="0" err="1"/>
                        <a:t>LCD에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파란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플레이어가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승리했다는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문구가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출력된다</a:t>
                      </a:r>
                      <a:r>
                        <a:rPr dirty="0"/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     </a:t>
                      </a:r>
                      <a:r>
                        <a:rPr lang="en-US" altLang="ko-KR" dirty="0"/>
                        <a:t>1-2. </a:t>
                      </a:r>
                      <a:r>
                        <a:rPr dirty="0" err="1"/>
                        <a:t>버튼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패드가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해당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지뢰가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터지는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효과를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불빛으로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나타낸다</a:t>
                      </a:r>
                      <a:r>
                        <a:rPr dirty="0"/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lang="en-US" altLang="ko-KR" dirty="0"/>
                        <a:t>2. </a:t>
                      </a:r>
                      <a:r>
                        <a:rPr dirty="0" err="1"/>
                        <a:t>누른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버튼이</a:t>
                      </a:r>
                      <a:r>
                        <a:rPr dirty="0"/>
                        <a:t> 파</a:t>
                      </a:r>
                      <a:r>
                        <a:rPr lang="ko-KR" altLang="en-US" dirty="0"/>
                        <a:t>랑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플레이어의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지뢰일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경우</a:t>
                      </a:r>
                      <a:endParaRPr dirty="0"/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     </a:t>
                      </a:r>
                      <a:r>
                        <a:rPr lang="en-US" altLang="ko-KR" dirty="0"/>
                        <a:t>2-1. </a:t>
                      </a:r>
                      <a:r>
                        <a:rPr dirty="0" err="1"/>
                        <a:t>LCD에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빨간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플레이어가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승리했다는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문구가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출력된다</a:t>
                      </a:r>
                      <a:r>
                        <a:rPr dirty="0"/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/>
                        <a:t>     </a:t>
                      </a:r>
                      <a:r>
                        <a:rPr lang="en-US" altLang="ko-KR" dirty="0"/>
                        <a:t>2-2. </a:t>
                      </a:r>
                      <a:r>
                        <a:rPr dirty="0" err="1"/>
                        <a:t>버튼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패드가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해당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지뢰가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터지는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효과를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불빛으로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나타낸다</a:t>
                      </a:r>
                      <a:r>
                        <a:rPr dirty="0"/>
                        <a:t>.</a:t>
                      </a:r>
                      <a:endParaRPr lang="en-US" altLang="ko-KR" dirty="0"/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lang="en-US" altLang="ko-KR" dirty="0"/>
                        <a:t>3. LCD</a:t>
                      </a:r>
                      <a:r>
                        <a:rPr lang="ko-KR" altLang="en-US" dirty="0"/>
                        <a:t>에 재시작 메뉴와 처음으로 메뉴가 출력된다</a:t>
                      </a:r>
                      <a:r>
                        <a:rPr lang="en-US" altLang="ko-KR" dirty="0"/>
                        <a:t>.</a:t>
                      </a:r>
                      <a:endParaRPr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성능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: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응답시간이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500ms을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넘어서는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안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된다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4" name="그룹 17">
            <a:extLst>
              <a:ext uri="{FF2B5EF4-FFF2-40B4-BE49-F238E27FC236}">
                <a16:creationId xmlns:a16="http://schemas.microsoft.com/office/drawing/2014/main" id="{66A83203-3518-4653-B808-10139E3D5E01}"/>
              </a:ext>
            </a:extLst>
          </p:cNvPr>
          <p:cNvGrpSpPr/>
          <p:nvPr/>
        </p:nvGrpSpPr>
        <p:grpSpPr>
          <a:xfrm>
            <a:off x="9245219" y="732067"/>
            <a:ext cx="2635147" cy="1512094"/>
            <a:chOff x="0" y="-1"/>
            <a:chExt cx="2635145" cy="1512093"/>
          </a:xfrm>
        </p:grpSpPr>
        <p:sp>
          <p:nvSpPr>
            <p:cNvPr id="25" name="사각형: 둥근 모서리 18">
              <a:extLst>
                <a:ext uri="{FF2B5EF4-FFF2-40B4-BE49-F238E27FC236}">
                  <a16:creationId xmlns:a16="http://schemas.microsoft.com/office/drawing/2014/main" id="{6715059A-19A2-4A12-8C5E-2B9B7E8D5C47}"/>
                </a:ext>
              </a:extLst>
            </p:cNvPr>
            <p:cNvSpPr/>
            <p:nvPr/>
          </p:nvSpPr>
          <p:spPr>
            <a:xfrm>
              <a:off x="0" y="-1"/>
              <a:ext cx="2635145" cy="1512093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26" name="사각형: 둥근 모서리 19">
              <a:extLst>
                <a:ext uri="{FF2B5EF4-FFF2-40B4-BE49-F238E27FC236}">
                  <a16:creationId xmlns:a16="http://schemas.microsoft.com/office/drawing/2014/main" id="{F841C7C5-E929-4F27-88DD-31010A11129F}"/>
                </a:ext>
              </a:extLst>
            </p:cNvPr>
            <p:cNvSpPr/>
            <p:nvPr/>
          </p:nvSpPr>
          <p:spPr>
            <a:xfrm>
              <a:off x="141109" y="123593"/>
              <a:ext cx="2341369" cy="1234412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27" name="직사각형 20">
              <a:extLst>
                <a:ext uri="{FF2B5EF4-FFF2-40B4-BE49-F238E27FC236}">
                  <a16:creationId xmlns:a16="http://schemas.microsoft.com/office/drawing/2014/main" id="{B49DAC72-1160-4788-ABB8-40465BD7B866}"/>
                </a:ext>
              </a:extLst>
            </p:cNvPr>
            <p:cNvSpPr/>
            <p:nvPr/>
          </p:nvSpPr>
          <p:spPr>
            <a:xfrm>
              <a:off x="128463" y="115897"/>
              <a:ext cx="2341370" cy="1217918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DD040553-FB1B-4309-A261-0FE5E13F7367}"/>
                </a:ext>
              </a:extLst>
            </p:cNvPr>
            <p:cNvSpPr txBox="1"/>
            <p:nvPr/>
          </p:nvSpPr>
          <p:spPr>
            <a:xfrm>
              <a:off x="573202" y="159765"/>
              <a:ext cx="1557769" cy="3231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lang="ko-KR" altLang="en-US" dirty="0"/>
                <a:t>빨강 플레이어 턴</a:t>
              </a:r>
              <a:endParaRPr dirty="0"/>
            </a:p>
          </p:txBody>
        </p:sp>
      </p:grpSp>
      <p:sp>
        <p:nvSpPr>
          <p:cNvPr id="29" name="사각형: 둥근 모서리 18">
            <a:extLst>
              <a:ext uri="{FF2B5EF4-FFF2-40B4-BE49-F238E27FC236}">
                <a16:creationId xmlns:a16="http://schemas.microsoft.com/office/drawing/2014/main" id="{21DDD49F-D67D-45EF-8E81-8D19ECF9C763}"/>
              </a:ext>
            </a:extLst>
          </p:cNvPr>
          <p:cNvSpPr/>
          <p:nvPr/>
        </p:nvSpPr>
        <p:spPr>
          <a:xfrm>
            <a:off x="10267439" y="1418186"/>
            <a:ext cx="540000" cy="540000"/>
          </a:xfrm>
          <a:prstGeom prst="roundRect">
            <a:avLst>
              <a:gd name="adj" fmla="val 9642"/>
            </a:avLst>
          </a:prstGeom>
          <a:solidFill>
            <a:srgbClr val="F7F7F7"/>
          </a:solidFill>
          <a:ln w="28575" cap="flat">
            <a:solidFill>
              <a:srgbClr val="FF5353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F2F45C2-79A6-42D0-B83A-0C626E8A48A3}"/>
              </a:ext>
            </a:extLst>
          </p:cNvPr>
          <p:cNvSpPr/>
          <p:nvPr/>
        </p:nvSpPr>
        <p:spPr>
          <a:xfrm>
            <a:off x="10588883" y="1733810"/>
            <a:ext cx="108000" cy="108000"/>
          </a:xfrm>
          <a:prstGeom prst="ellipse">
            <a:avLst/>
          </a:prstGeom>
          <a:noFill/>
          <a:ln w="25400" cap="flat">
            <a:solidFill>
              <a:srgbClr val="FF636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EAEECA6-2F78-4C7D-94CF-32787D4B8DEB}"/>
              </a:ext>
            </a:extLst>
          </p:cNvPr>
          <p:cNvSpPr/>
          <p:nvPr/>
        </p:nvSpPr>
        <p:spPr>
          <a:xfrm>
            <a:off x="10374345" y="1733810"/>
            <a:ext cx="108000" cy="108000"/>
          </a:xfrm>
          <a:prstGeom prst="ellipse">
            <a:avLst/>
          </a:prstGeom>
          <a:noFill/>
          <a:ln w="25400" cap="flat">
            <a:solidFill>
              <a:srgbClr val="FF636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1731267-64EC-4DF5-A085-3B55185EE69E}"/>
              </a:ext>
            </a:extLst>
          </p:cNvPr>
          <p:cNvSpPr/>
          <p:nvPr/>
        </p:nvSpPr>
        <p:spPr>
          <a:xfrm>
            <a:off x="10476481" y="1516518"/>
            <a:ext cx="108000" cy="108000"/>
          </a:xfrm>
          <a:prstGeom prst="ellipse">
            <a:avLst/>
          </a:prstGeom>
          <a:noFill/>
          <a:ln w="25400" cap="flat">
            <a:solidFill>
              <a:srgbClr val="FF636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B70A556-A784-462A-AACD-97E41D9F8399}"/>
              </a:ext>
            </a:extLst>
          </p:cNvPr>
          <p:cNvGrpSpPr/>
          <p:nvPr/>
        </p:nvGrpSpPr>
        <p:grpSpPr>
          <a:xfrm>
            <a:off x="9226794" y="2598228"/>
            <a:ext cx="2635147" cy="1512094"/>
            <a:chOff x="9226794" y="2598228"/>
            <a:chExt cx="2635147" cy="1512094"/>
          </a:xfrm>
        </p:grpSpPr>
        <p:grpSp>
          <p:nvGrpSpPr>
            <p:cNvPr id="44" name="그룹 17">
              <a:extLst>
                <a:ext uri="{FF2B5EF4-FFF2-40B4-BE49-F238E27FC236}">
                  <a16:creationId xmlns:a16="http://schemas.microsoft.com/office/drawing/2014/main" id="{CD1A29A5-B265-4AC9-9613-A5F92ED27462}"/>
                </a:ext>
              </a:extLst>
            </p:cNvPr>
            <p:cNvGrpSpPr/>
            <p:nvPr/>
          </p:nvGrpSpPr>
          <p:grpSpPr>
            <a:xfrm>
              <a:off x="9226794" y="2598228"/>
              <a:ext cx="2635147" cy="1512094"/>
              <a:chOff x="0" y="-1"/>
              <a:chExt cx="2635145" cy="1512093"/>
            </a:xfrm>
          </p:grpSpPr>
          <p:sp>
            <p:nvSpPr>
              <p:cNvPr id="50" name="사각형: 둥근 모서리 18">
                <a:extLst>
                  <a:ext uri="{FF2B5EF4-FFF2-40B4-BE49-F238E27FC236}">
                    <a16:creationId xmlns:a16="http://schemas.microsoft.com/office/drawing/2014/main" id="{F676D8AD-C296-4538-A9F9-4D1313115CAD}"/>
                  </a:ext>
                </a:extLst>
              </p:cNvPr>
              <p:cNvSpPr/>
              <p:nvPr/>
            </p:nvSpPr>
            <p:spPr>
              <a:xfrm>
                <a:off x="0" y="-1"/>
                <a:ext cx="2635145" cy="1512093"/>
              </a:xfrm>
              <a:prstGeom prst="roundRect">
                <a:avLst>
                  <a:gd name="adj" fmla="val 9642"/>
                </a:avLst>
              </a:prstGeom>
              <a:solidFill>
                <a:srgbClr val="F7F7F7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pPr>
                <a:endParaRPr/>
              </a:p>
            </p:txBody>
          </p:sp>
          <p:sp>
            <p:nvSpPr>
              <p:cNvPr id="51" name="사각형: 둥근 모서리 19">
                <a:extLst>
                  <a:ext uri="{FF2B5EF4-FFF2-40B4-BE49-F238E27FC236}">
                    <a16:creationId xmlns:a16="http://schemas.microsoft.com/office/drawing/2014/main" id="{B3A484A2-0590-4248-ABCE-9F0044BFDE22}"/>
                  </a:ext>
                </a:extLst>
              </p:cNvPr>
              <p:cNvSpPr/>
              <p:nvPr/>
            </p:nvSpPr>
            <p:spPr>
              <a:xfrm>
                <a:off x="141109" y="123593"/>
                <a:ext cx="2341369" cy="1234412"/>
              </a:xfrm>
              <a:prstGeom prst="roundRect">
                <a:avLst>
                  <a:gd name="adj" fmla="val 0"/>
                </a:avLst>
              </a:prstGeom>
              <a:noFill/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pPr>
                <a:endParaRPr/>
              </a:p>
            </p:txBody>
          </p:sp>
          <p:sp>
            <p:nvSpPr>
              <p:cNvPr id="52" name="직사각형 20">
                <a:extLst>
                  <a:ext uri="{FF2B5EF4-FFF2-40B4-BE49-F238E27FC236}">
                    <a16:creationId xmlns:a16="http://schemas.microsoft.com/office/drawing/2014/main" id="{71B5414C-540D-4CA2-A023-D0FDD82A2704}"/>
                  </a:ext>
                </a:extLst>
              </p:cNvPr>
              <p:cNvSpPr/>
              <p:nvPr/>
            </p:nvSpPr>
            <p:spPr>
              <a:xfrm>
                <a:off x="128463" y="115897"/>
                <a:ext cx="2341370" cy="1217918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pPr>
                <a:endParaRPr/>
              </a:p>
            </p:txBody>
          </p:sp>
          <p:sp>
            <p:nvSpPr>
              <p:cNvPr id="53" name="TextBox 23">
                <a:extLst>
                  <a:ext uri="{FF2B5EF4-FFF2-40B4-BE49-F238E27FC236}">
                    <a16:creationId xmlns:a16="http://schemas.microsoft.com/office/drawing/2014/main" id="{9983FB86-C21C-4830-AE15-C57D339949AC}"/>
                  </a:ext>
                </a:extLst>
              </p:cNvPr>
              <p:cNvSpPr txBox="1"/>
              <p:nvPr/>
            </p:nvSpPr>
            <p:spPr>
              <a:xfrm>
                <a:off x="502242" y="197529"/>
                <a:ext cx="1593813" cy="3231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1500"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r>
                  <a:rPr lang="ko-KR" altLang="en-US" dirty="0"/>
                  <a:t>턴 횟수 정하기</a:t>
                </a:r>
                <a:endParaRPr dirty="0"/>
              </a:p>
            </p:txBody>
          </p:sp>
        </p:grpSp>
        <p:sp>
          <p:nvSpPr>
            <p:cNvPr id="55" name="사각형: 둥근 모서리 18">
              <a:extLst>
                <a:ext uri="{FF2B5EF4-FFF2-40B4-BE49-F238E27FC236}">
                  <a16:creationId xmlns:a16="http://schemas.microsoft.com/office/drawing/2014/main" id="{6C04CF8F-456E-4B5D-81E6-38FF3866C2D8}"/>
                </a:ext>
              </a:extLst>
            </p:cNvPr>
            <p:cNvSpPr/>
            <p:nvPr/>
          </p:nvSpPr>
          <p:spPr>
            <a:xfrm>
              <a:off x="10255943" y="3305969"/>
              <a:ext cx="540000" cy="54000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8FF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>
                <a:solidFill>
                  <a:srgbClr val="008FFA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CABB64-D9A5-4CD1-91D9-12CF6235D3BA}"/>
                </a:ext>
              </a:extLst>
            </p:cNvPr>
            <p:cNvSpPr txBox="1"/>
            <p:nvPr/>
          </p:nvSpPr>
          <p:spPr>
            <a:xfrm>
              <a:off x="10394057" y="3327052"/>
              <a:ext cx="292705" cy="523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b="1" dirty="0">
                  <a:solidFill>
                    <a:srgbClr val="008FFA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?</a:t>
              </a:r>
              <a:endPara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8FFA"/>
                </a:solidFill>
                <a:effectLst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맑은 고딕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5F32AC-C92B-4253-AD03-891539D36489}"/>
              </a:ext>
            </a:extLst>
          </p:cNvPr>
          <p:cNvGrpSpPr/>
          <p:nvPr/>
        </p:nvGrpSpPr>
        <p:grpSpPr>
          <a:xfrm>
            <a:off x="4462122" y="4684554"/>
            <a:ext cx="2635144" cy="1512091"/>
            <a:chOff x="4462122" y="4684554"/>
            <a:chExt cx="2635144" cy="1512091"/>
          </a:xfrm>
        </p:grpSpPr>
        <p:sp>
          <p:nvSpPr>
            <p:cNvPr id="57" name="사각형: 둥근 모서리 10">
              <a:extLst>
                <a:ext uri="{FF2B5EF4-FFF2-40B4-BE49-F238E27FC236}">
                  <a16:creationId xmlns:a16="http://schemas.microsoft.com/office/drawing/2014/main" id="{C138E973-E0EE-489B-A622-A0B59947AC06}"/>
                </a:ext>
              </a:extLst>
            </p:cNvPr>
            <p:cNvSpPr/>
            <p:nvPr/>
          </p:nvSpPr>
          <p:spPr>
            <a:xfrm>
              <a:off x="4462122" y="4684554"/>
              <a:ext cx="2635144" cy="1512091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>
              <a:solidFill>
                <a:srgbClr val="000000"/>
              </a:solidFill>
              <a:miter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58" name="사각형: 둥근 모서리 8">
              <a:extLst>
                <a:ext uri="{FF2B5EF4-FFF2-40B4-BE49-F238E27FC236}">
                  <a16:creationId xmlns:a16="http://schemas.microsoft.com/office/drawing/2014/main" id="{CBEC8597-BEBF-4DF9-96D9-0CBD5EA82751}"/>
                </a:ext>
              </a:extLst>
            </p:cNvPr>
            <p:cNvSpPr/>
            <p:nvPr/>
          </p:nvSpPr>
          <p:spPr>
            <a:xfrm>
              <a:off x="4603231" y="4808148"/>
              <a:ext cx="2341369" cy="1234412"/>
            </a:xfrm>
            <a:prstGeom prst="roundRect">
              <a:avLst>
                <a:gd name="adj" fmla="val 0"/>
              </a:avLst>
            </a:prstGeom>
            <a:ln w="28575">
              <a:solidFill>
                <a:srgbClr val="000000"/>
              </a:solidFill>
              <a:miter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59" name="직사각형 9">
              <a:extLst>
                <a:ext uri="{FF2B5EF4-FFF2-40B4-BE49-F238E27FC236}">
                  <a16:creationId xmlns:a16="http://schemas.microsoft.com/office/drawing/2014/main" id="{1CAA5903-A3A4-4BB5-8D98-FDB4F60FBF0B}"/>
                </a:ext>
              </a:extLst>
            </p:cNvPr>
            <p:cNvSpPr/>
            <p:nvPr/>
          </p:nvSpPr>
          <p:spPr>
            <a:xfrm>
              <a:off x="4590583" y="4800451"/>
              <a:ext cx="2341369" cy="1217919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60" name="TextBox 11">
              <a:extLst>
                <a:ext uri="{FF2B5EF4-FFF2-40B4-BE49-F238E27FC236}">
                  <a16:creationId xmlns:a16="http://schemas.microsoft.com/office/drawing/2014/main" id="{FEB47E2D-217B-4F45-A584-9BCA6B1024C2}"/>
                </a:ext>
              </a:extLst>
            </p:cNvPr>
            <p:cNvSpPr txBox="1"/>
            <p:nvPr/>
          </p:nvSpPr>
          <p:spPr>
            <a:xfrm>
              <a:off x="4722734" y="5158494"/>
              <a:ext cx="2102361" cy="3385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sz="1600" dirty="0"/>
                <a:t>[ </a:t>
              </a:r>
              <a:r>
                <a:rPr lang="ko-KR" altLang="en-US" sz="1600" dirty="0"/>
                <a:t>빨강 플레이어 승리</a:t>
              </a:r>
              <a:r>
                <a:rPr lang="en-US" altLang="ko-KR" sz="1600" dirty="0"/>
                <a:t>!</a:t>
              </a:r>
              <a:r>
                <a:rPr sz="1600" dirty="0"/>
                <a:t>]</a:t>
              </a:r>
            </a:p>
          </p:txBody>
        </p:sp>
        <p:sp>
          <p:nvSpPr>
            <p:cNvPr id="62" name="직사각형">
              <a:extLst>
                <a:ext uri="{FF2B5EF4-FFF2-40B4-BE49-F238E27FC236}">
                  <a16:creationId xmlns:a16="http://schemas.microsoft.com/office/drawing/2014/main" id="{C2BA0DAC-A0E2-4DFE-9CBE-B6263CC98B90}"/>
                </a:ext>
              </a:extLst>
            </p:cNvPr>
            <p:cNvSpPr/>
            <p:nvPr/>
          </p:nvSpPr>
          <p:spPr>
            <a:xfrm>
              <a:off x="4929136" y="5797544"/>
              <a:ext cx="688130" cy="157045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63" name="재시작">
              <a:extLst>
                <a:ext uri="{FF2B5EF4-FFF2-40B4-BE49-F238E27FC236}">
                  <a16:creationId xmlns:a16="http://schemas.microsoft.com/office/drawing/2014/main" id="{5B7950A3-C515-42ED-979C-0040EFEC7E2D}"/>
                </a:ext>
              </a:extLst>
            </p:cNvPr>
            <p:cNvSpPr txBox="1"/>
            <p:nvPr/>
          </p:nvSpPr>
          <p:spPr>
            <a:xfrm>
              <a:off x="4974855" y="5754145"/>
              <a:ext cx="596691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재시작</a:t>
              </a:r>
            </a:p>
          </p:txBody>
        </p:sp>
        <p:sp>
          <p:nvSpPr>
            <p:cNvPr id="65" name="직사각형">
              <a:extLst>
                <a:ext uri="{FF2B5EF4-FFF2-40B4-BE49-F238E27FC236}">
                  <a16:creationId xmlns:a16="http://schemas.microsoft.com/office/drawing/2014/main" id="{1FE12D31-FB10-42A2-82F8-A957E797E4FD}"/>
                </a:ext>
              </a:extLst>
            </p:cNvPr>
            <p:cNvSpPr/>
            <p:nvPr/>
          </p:nvSpPr>
          <p:spPr>
            <a:xfrm>
              <a:off x="5915182" y="5797544"/>
              <a:ext cx="688130" cy="157045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처음으로">
              <a:extLst>
                <a:ext uri="{FF2B5EF4-FFF2-40B4-BE49-F238E27FC236}">
                  <a16:creationId xmlns:a16="http://schemas.microsoft.com/office/drawing/2014/main" id="{1BB9F05A-0730-454F-9B44-CD8AA2F13F39}"/>
                </a:ext>
              </a:extLst>
            </p:cNvPr>
            <p:cNvSpPr txBox="1"/>
            <p:nvPr/>
          </p:nvSpPr>
          <p:spPr>
            <a:xfrm>
              <a:off x="5960901" y="5754145"/>
              <a:ext cx="596691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dirty="0" err="1"/>
                <a:t>처음으로</a:t>
              </a:r>
              <a:endParaRPr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사각형: 둥근 모서리 184"/>
          <p:cNvGrpSpPr/>
          <p:nvPr/>
        </p:nvGrpSpPr>
        <p:grpSpPr>
          <a:xfrm>
            <a:off x="218293" y="880469"/>
            <a:ext cx="11749599" cy="5757966"/>
            <a:chOff x="0" y="0"/>
            <a:chExt cx="11749597" cy="5757964"/>
          </a:xfrm>
        </p:grpSpPr>
        <p:sp>
          <p:nvSpPr>
            <p:cNvPr id="102" name="도형"/>
            <p:cNvSpPr/>
            <p:nvPr/>
          </p:nvSpPr>
          <p:spPr>
            <a:xfrm>
              <a:off x="9931" y="1856"/>
              <a:ext cx="11739667" cy="5756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444" extrusionOk="0">
                  <a:moveTo>
                    <a:pt x="15" y="669"/>
                  </a:moveTo>
                  <a:cubicBezTo>
                    <a:pt x="7" y="326"/>
                    <a:pt x="120" y="86"/>
                    <a:pt x="312" y="65"/>
                  </a:cubicBezTo>
                  <a:cubicBezTo>
                    <a:pt x="691" y="79"/>
                    <a:pt x="1517" y="15"/>
                    <a:pt x="1961" y="65"/>
                  </a:cubicBezTo>
                  <a:cubicBezTo>
                    <a:pt x="2405" y="115"/>
                    <a:pt x="2698" y="14"/>
                    <a:pt x="2983" y="65"/>
                  </a:cubicBezTo>
                  <a:cubicBezTo>
                    <a:pt x="3268" y="115"/>
                    <a:pt x="3522" y="6"/>
                    <a:pt x="3795" y="65"/>
                  </a:cubicBezTo>
                  <a:cubicBezTo>
                    <a:pt x="4069" y="123"/>
                    <a:pt x="4665" y="-47"/>
                    <a:pt x="5235" y="65"/>
                  </a:cubicBezTo>
                  <a:cubicBezTo>
                    <a:pt x="5805" y="176"/>
                    <a:pt x="5828" y="64"/>
                    <a:pt x="6256" y="65"/>
                  </a:cubicBezTo>
                  <a:cubicBezTo>
                    <a:pt x="6684" y="66"/>
                    <a:pt x="7312" y="-58"/>
                    <a:pt x="7905" y="65"/>
                  </a:cubicBezTo>
                  <a:cubicBezTo>
                    <a:pt x="8499" y="187"/>
                    <a:pt x="8526" y="87"/>
                    <a:pt x="8718" y="65"/>
                  </a:cubicBezTo>
                  <a:cubicBezTo>
                    <a:pt x="8909" y="43"/>
                    <a:pt x="9758" y="135"/>
                    <a:pt x="10367" y="65"/>
                  </a:cubicBezTo>
                  <a:cubicBezTo>
                    <a:pt x="10975" y="-6"/>
                    <a:pt x="10703" y="44"/>
                    <a:pt x="10970" y="65"/>
                  </a:cubicBezTo>
                  <a:cubicBezTo>
                    <a:pt x="11237" y="86"/>
                    <a:pt x="11931" y="48"/>
                    <a:pt x="12200" y="65"/>
                  </a:cubicBezTo>
                  <a:cubicBezTo>
                    <a:pt x="12469" y="81"/>
                    <a:pt x="12864" y="-29"/>
                    <a:pt x="13431" y="65"/>
                  </a:cubicBezTo>
                  <a:cubicBezTo>
                    <a:pt x="13998" y="158"/>
                    <a:pt x="13977" y="39"/>
                    <a:pt x="14452" y="65"/>
                  </a:cubicBezTo>
                  <a:cubicBezTo>
                    <a:pt x="14928" y="90"/>
                    <a:pt x="15662" y="65"/>
                    <a:pt x="16102" y="65"/>
                  </a:cubicBezTo>
                  <a:cubicBezTo>
                    <a:pt x="16541" y="65"/>
                    <a:pt x="17130" y="224"/>
                    <a:pt x="17751" y="65"/>
                  </a:cubicBezTo>
                  <a:cubicBezTo>
                    <a:pt x="18371" y="-95"/>
                    <a:pt x="18304" y="95"/>
                    <a:pt x="18563" y="65"/>
                  </a:cubicBezTo>
                  <a:cubicBezTo>
                    <a:pt x="18821" y="34"/>
                    <a:pt x="19402" y="58"/>
                    <a:pt x="19793" y="65"/>
                  </a:cubicBezTo>
                  <a:cubicBezTo>
                    <a:pt x="20185" y="71"/>
                    <a:pt x="20911" y="-60"/>
                    <a:pt x="21233" y="65"/>
                  </a:cubicBezTo>
                  <a:cubicBezTo>
                    <a:pt x="21392" y="30"/>
                    <a:pt x="21571" y="319"/>
                    <a:pt x="21531" y="669"/>
                  </a:cubicBezTo>
                  <a:cubicBezTo>
                    <a:pt x="21540" y="1350"/>
                    <a:pt x="21545" y="1798"/>
                    <a:pt x="21531" y="2578"/>
                  </a:cubicBezTo>
                  <a:cubicBezTo>
                    <a:pt x="21517" y="3359"/>
                    <a:pt x="21518" y="4286"/>
                    <a:pt x="21531" y="5493"/>
                  </a:cubicBezTo>
                  <a:cubicBezTo>
                    <a:pt x="21544" y="6700"/>
                    <a:pt x="21576" y="7005"/>
                    <a:pt x="21531" y="8006"/>
                  </a:cubicBezTo>
                  <a:cubicBezTo>
                    <a:pt x="21486" y="9007"/>
                    <a:pt x="21506" y="9300"/>
                    <a:pt x="21531" y="10116"/>
                  </a:cubicBezTo>
                  <a:cubicBezTo>
                    <a:pt x="21556" y="10932"/>
                    <a:pt x="21541" y="11719"/>
                    <a:pt x="21531" y="12629"/>
                  </a:cubicBezTo>
                  <a:cubicBezTo>
                    <a:pt x="21521" y="13539"/>
                    <a:pt x="21516" y="14102"/>
                    <a:pt x="21531" y="14538"/>
                  </a:cubicBezTo>
                  <a:cubicBezTo>
                    <a:pt x="21546" y="14975"/>
                    <a:pt x="21526" y="15793"/>
                    <a:pt x="21531" y="16448"/>
                  </a:cubicBezTo>
                  <a:cubicBezTo>
                    <a:pt x="21536" y="17103"/>
                    <a:pt x="21441" y="19033"/>
                    <a:pt x="21531" y="20770"/>
                  </a:cubicBezTo>
                  <a:cubicBezTo>
                    <a:pt x="21561" y="21125"/>
                    <a:pt x="21404" y="21415"/>
                    <a:pt x="21233" y="21374"/>
                  </a:cubicBezTo>
                  <a:cubicBezTo>
                    <a:pt x="21017" y="21433"/>
                    <a:pt x="20904" y="21432"/>
                    <a:pt x="20630" y="21374"/>
                  </a:cubicBezTo>
                  <a:cubicBezTo>
                    <a:pt x="20357" y="21316"/>
                    <a:pt x="19881" y="21417"/>
                    <a:pt x="19190" y="21374"/>
                  </a:cubicBezTo>
                  <a:cubicBezTo>
                    <a:pt x="18500" y="21331"/>
                    <a:pt x="18802" y="21313"/>
                    <a:pt x="18587" y="21374"/>
                  </a:cubicBezTo>
                  <a:cubicBezTo>
                    <a:pt x="18373" y="21435"/>
                    <a:pt x="17729" y="21327"/>
                    <a:pt x="17148" y="21374"/>
                  </a:cubicBezTo>
                  <a:cubicBezTo>
                    <a:pt x="16566" y="21421"/>
                    <a:pt x="16594" y="21407"/>
                    <a:pt x="16335" y="21374"/>
                  </a:cubicBezTo>
                  <a:cubicBezTo>
                    <a:pt x="16077" y="21340"/>
                    <a:pt x="16006" y="21360"/>
                    <a:pt x="15732" y="21374"/>
                  </a:cubicBezTo>
                  <a:cubicBezTo>
                    <a:pt x="15459" y="21387"/>
                    <a:pt x="15294" y="21307"/>
                    <a:pt x="14920" y="21374"/>
                  </a:cubicBezTo>
                  <a:cubicBezTo>
                    <a:pt x="14547" y="21440"/>
                    <a:pt x="13816" y="21484"/>
                    <a:pt x="13480" y="21374"/>
                  </a:cubicBezTo>
                  <a:cubicBezTo>
                    <a:pt x="13144" y="21263"/>
                    <a:pt x="12999" y="21330"/>
                    <a:pt x="12668" y="21374"/>
                  </a:cubicBezTo>
                  <a:cubicBezTo>
                    <a:pt x="12337" y="21418"/>
                    <a:pt x="12274" y="21337"/>
                    <a:pt x="12065" y="21374"/>
                  </a:cubicBezTo>
                  <a:cubicBezTo>
                    <a:pt x="11856" y="21410"/>
                    <a:pt x="11490" y="21309"/>
                    <a:pt x="11253" y="21374"/>
                  </a:cubicBezTo>
                  <a:cubicBezTo>
                    <a:pt x="11015" y="21439"/>
                    <a:pt x="10694" y="21281"/>
                    <a:pt x="10231" y="21374"/>
                  </a:cubicBezTo>
                  <a:cubicBezTo>
                    <a:pt x="9769" y="21467"/>
                    <a:pt x="9547" y="21311"/>
                    <a:pt x="9001" y="21374"/>
                  </a:cubicBezTo>
                  <a:cubicBezTo>
                    <a:pt x="8454" y="21436"/>
                    <a:pt x="8467" y="21325"/>
                    <a:pt x="8188" y="21374"/>
                  </a:cubicBezTo>
                  <a:cubicBezTo>
                    <a:pt x="7910" y="21422"/>
                    <a:pt x="7081" y="21505"/>
                    <a:pt x="6539" y="21374"/>
                  </a:cubicBezTo>
                  <a:cubicBezTo>
                    <a:pt x="5998" y="21242"/>
                    <a:pt x="5704" y="21457"/>
                    <a:pt x="5309" y="21374"/>
                  </a:cubicBezTo>
                  <a:cubicBezTo>
                    <a:pt x="4913" y="21291"/>
                    <a:pt x="4142" y="21361"/>
                    <a:pt x="3660" y="21374"/>
                  </a:cubicBezTo>
                  <a:cubicBezTo>
                    <a:pt x="3178" y="21387"/>
                    <a:pt x="2597" y="21482"/>
                    <a:pt x="2220" y="21374"/>
                  </a:cubicBezTo>
                  <a:cubicBezTo>
                    <a:pt x="1842" y="21266"/>
                    <a:pt x="1031" y="21326"/>
                    <a:pt x="312" y="21374"/>
                  </a:cubicBezTo>
                  <a:cubicBezTo>
                    <a:pt x="176" y="21383"/>
                    <a:pt x="0" y="21114"/>
                    <a:pt x="15" y="20770"/>
                  </a:cubicBezTo>
                  <a:cubicBezTo>
                    <a:pt x="-15" y="19756"/>
                    <a:pt x="53" y="19399"/>
                    <a:pt x="15" y="18458"/>
                  </a:cubicBezTo>
                  <a:cubicBezTo>
                    <a:pt x="-24" y="17517"/>
                    <a:pt x="34" y="17112"/>
                    <a:pt x="15" y="16548"/>
                  </a:cubicBezTo>
                  <a:cubicBezTo>
                    <a:pt x="-5" y="15985"/>
                    <a:pt x="-5" y="14568"/>
                    <a:pt x="15" y="13634"/>
                  </a:cubicBezTo>
                  <a:cubicBezTo>
                    <a:pt x="35" y="12700"/>
                    <a:pt x="31" y="12032"/>
                    <a:pt x="15" y="11121"/>
                  </a:cubicBezTo>
                  <a:cubicBezTo>
                    <a:pt x="-2" y="10210"/>
                    <a:pt x="37" y="9291"/>
                    <a:pt x="15" y="8207"/>
                  </a:cubicBezTo>
                  <a:cubicBezTo>
                    <a:pt x="-8" y="7122"/>
                    <a:pt x="21" y="6777"/>
                    <a:pt x="15" y="5895"/>
                  </a:cubicBezTo>
                  <a:cubicBezTo>
                    <a:pt x="8" y="5014"/>
                    <a:pt x="1" y="4323"/>
                    <a:pt x="15" y="3784"/>
                  </a:cubicBezTo>
                  <a:cubicBezTo>
                    <a:pt x="28" y="3246"/>
                    <a:pt x="-5" y="2018"/>
                    <a:pt x="15" y="669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도형"/>
            <p:cNvSpPr/>
            <p:nvPr/>
          </p:nvSpPr>
          <p:spPr>
            <a:xfrm>
              <a:off x="0" y="0"/>
              <a:ext cx="11749380" cy="5756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453" extrusionOk="0">
                  <a:moveTo>
                    <a:pt x="33" y="676"/>
                  </a:moveTo>
                  <a:cubicBezTo>
                    <a:pt x="27" y="347"/>
                    <a:pt x="166" y="64"/>
                    <a:pt x="330" y="72"/>
                  </a:cubicBezTo>
                  <a:cubicBezTo>
                    <a:pt x="907" y="-9"/>
                    <a:pt x="1195" y="150"/>
                    <a:pt x="1558" y="72"/>
                  </a:cubicBezTo>
                  <a:cubicBezTo>
                    <a:pt x="1922" y="-6"/>
                    <a:pt x="2539" y="212"/>
                    <a:pt x="3204" y="72"/>
                  </a:cubicBezTo>
                  <a:cubicBezTo>
                    <a:pt x="3870" y="-68"/>
                    <a:pt x="3923" y="33"/>
                    <a:pt x="4641" y="72"/>
                  </a:cubicBezTo>
                  <a:cubicBezTo>
                    <a:pt x="5360" y="110"/>
                    <a:pt x="5228" y="-5"/>
                    <a:pt x="5452" y="72"/>
                  </a:cubicBezTo>
                  <a:cubicBezTo>
                    <a:pt x="5677" y="149"/>
                    <a:pt x="6357" y="-9"/>
                    <a:pt x="6889" y="72"/>
                  </a:cubicBezTo>
                  <a:cubicBezTo>
                    <a:pt x="7422" y="153"/>
                    <a:pt x="7647" y="-5"/>
                    <a:pt x="7909" y="72"/>
                  </a:cubicBezTo>
                  <a:cubicBezTo>
                    <a:pt x="8171" y="149"/>
                    <a:pt x="8363" y="4"/>
                    <a:pt x="8720" y="72"/>
                  </a:cubicBezTo>
                  <a:cubicBezTo>
                    <a:pt x="9077" y="140"/>
                    <a:pt x="9143" y="132"/>
                    <a:pt x="9322" y="72"/>
                  </a:cubicBezTo>
                  <a:cubicBezTo>
                    <a:pt x="9500" y="12"/>
                    <a:pt x="9888" y="143"/>
                    <a:pt x="10132" y="72"/>
                  </a:cubicBezTo>
                  <a:cubicBezTo>
                    <a:pt x="10377" y="0"/>
                    <a:pt x="10544" y="107"/>
                    <a:pt x="10943" y="72"/>
                  </a:cubicBezTo>
                  <a:cubicBezTo>
                    <a:pt x="11343" y="37"/>
                    <a:pt x="11657" y="4"/>
                    <a:pt x="12171" y="72"/>
                  </a:cubicBezTo>
                  <a:cubicBezTo>
                    <a:pt x="12686" y="140"/>
                    <a:pt x="12898" y="161"/>
                    <a:pt x="13400" y="72"/>
                  </a:cubicBezTo>
                  <a:cubicBezTo>
                    <a:pt x="13902" y="-17"/>
                    <a:pt x="13953" y="165"/>
                    <a:pt x="14419" y="72"/>
                  </a:cubicBezTo>
                  <a:cubicBezTo>
                    <a:pt x="14886" y="-21"/>
                    <a:pt x="15589" y="8"/>
                    <a:pt x="16065" y="72"/>
                  </a:cubicBezTo>
                  <a:cubicBezTo>
                    <a:pt x="16542" y="136"/>
                    <a:pt x="16629" y="132"/>
                    <a:pt x="16876" y="72"/>
                  </a:cubicBezTo>
                  <a:cubicBezTo>
                    <a:pt x="17124" y="12"/>
                    <a:pt x="18108" y="38"/>
                    <a:pt x="18522" y="72"/>
                  </a:cubicBezTo>
                  <a:cubicBezTo>
                    <a:pt x="18937" y="106"/>
                    <a:pt x="18987" y="89"/>
                    <a:pt x="19333" y="72"/>
                  </a:cubicBezTo>
                  <a:cubicBezTo>
                    <a:pt x="19679" y="55"/>
                    <a:pt x="20500" y="199"/>
                    <a:pt x="21212" y="72"/>
                  </a:cubicBezTo>
                  <a:cubicBezTo>
                    <a:pt x="21396" y="11"/>
                    <a:pt x="21525" y="332"/>
                    <a:pt x="21510" y="676"/>
                  </a:cubicBezTo>
                  <a:cubicBezTo>
                    <a:pt x="21459" y="1199"/>
                    <a:pt x="21484" y="1847"/>
                    <a:pt x="21510" y="2788"/>
                  </a:cubicBezTo>
                  <a:cubicBezTo>
                    <a:pt x="21535" y="3729"/>
                    <a:pt x="21496" y="4687"/>
                    <a:pt x="21510" y="5703"/>
                  </a:cubicBezTo>
                  <a:cubicBezTo>
                    <a:pt x="21523" y="6719"/>
                    <a:pt x="21541" y="6857"/>
                    <a:pt x="21510" y="7613"/>
                  </a:cubicBezTo>
                  <a:cubicBezTo>
                    <a:pt x="21479" y="8369"/>
                    <a:pt x="21571" y="8997"/>
                    <a:pt x="21510" y="10127"/>
                  </a:cubicBezTo>
                  <a:cubicBezTo>
                    <a:pt x="21448" y="11256"/>
                    <a:pt x="21519" y="11437"/>
                    <a:pt x="21510" y="12439"/>
                  </a:cubicBezTo>
                  <a:cubicBezTo>
                    <a:pt x="21500" y="13441"/>
                    <a:pt x="21551" y="14251"/>
                    <a:pt x="21510" y="14751"/>
                  </a:cubicBezTo>
                  <a:cubicBezTo>
                    <a:pt x="21468" y="15251"/>
                    <a:pt x="21542" y="16349"/>
                    <a:pt x="21510" y="17064"/>
                  </a:cubicBezTo>
                  <a:cubicBezTo>
                    <a:pt x="21477" y="17779"/>
                    <a:pt x="21486" y="19729"/>
                    <a:pt x="21510" y="20784"/>
                  </a:cubicBezTo>
                  <a:cubicBezTo>
                    <a:pt x="21511" y="21098"/>
                    <a:pt x="21368" y="21351"/>
                    <a:pt x="21212" y="21388"/>
                  </a:cubicBezTo>
                  <a:cubicBezTo>
                    <a:pt x="20722" y="21421"/>
                    <a:pt x="20449" y="21438"/>
                    <a:pt x="19984" y="21388"/>
                  </a:cubicBezTo>
                  <a:cubicBezTo>
                    <a:pt x="19519" y="21338"/>
                    <a:pt x="19561" y="21403"/>
                    <a:pt x="19173" y="21388"/>
                  </a:cubicBezTo>
                  <a:cubicBezTo>
                    <a:pt x="18786" y="21373"/>
                    <a:pt x="18286" y="21445"/>
                    <a:pt x="17945" y="21388"/>
                  </a:cubicBezTo>
                  <a:cubicBezTo>
                    <a:pt x="17604" y="21331"/>
                    <a:pt x="16974" y="21287"/>
                    <a:pt x="16508" y="21388"/>
                  </a:cubicBezTo>
                  <a:cubicBezTo>
                    <a:pt x="16041" y="21489"/>
                    <a:pt x="15764" y="21357"/>
                    <a:pt x="15488" y="21388"/>
                  </a:cubicBezTo>
                  <a:cubicBezTo>
                    <a:pt x="15213" y="21419"/>
                    <a:pt x="15029" y="21341"/>
                    <a:pt x="14677" y="21388"/>
                  </a:cubicBezTo>
                  <a:cubicBezTo>
                    <a:pt x="14326" y="21434"/>
                    <a:pt x="14236" y="21459"/>
                    <a:pt x="13867" y="21388"/>
                  </a:cubicBezTo>
                  <a:cubicBezTo>
                    <a:pt x="13497" y="21317"/>
                    <a:pt x="12729" y="21532"/>
                    <a:pt x="12429" y="21388"/>
                  </a:cubicBezTo>
                  <a:cubicBezTo>
                    <a:pt x="12130" y="21244"/>
                    <a:pt x="12081" y="21430"/>
                    <a:pt x="11828" y="21388"/>
                  </a:cubicBezTo>
                  <a:cubicBezTo>
                    <a:pt x="11574" y="21345"/>
                    <a:pt x="11219" y="21460"/>
                    <a:pt x="10808" y="21388"/>
                  </a:cubicBezTo>
                  <a:cubicBezTo>
                    <a:pt x="10397" y="21316"/>
                    <a:pt x="9842" y="21447"/>
                    <a:pt x="9580" y="21388"/>
                  </a:cubicBezTo>
                  <a:cubicBezTo>
                    <a:pt x="9317" y="21329"/>
                    <a:pt x="9080" y="21341"/>
                    <a:pt x="8769" y="21388"/>
                  </a:cubicBezTo>
                  <a:cubicBezTo>
                    <a:pt x="8458" y="21435"/>
                    <a:pt x="7732" y="21461"/>
                    <a:pt x="7123" y="21388"/>
                  </a:cubicBezTo>
                  <a:cubicBezTo>
                    <a:pt x="6513" y="21315"/>
                    <a:pt x="6750" y="21402"/>
                    <a:pt x="6521" y="21388"/>
                  </a:cubicBezTo>
                  <a:cubicBezTo>
                    <a:pt x="6292" y="21373"/>
                    <a:pt x="6128" y="21353"/>
                    <a:pt x="5919" y="21388"/>
                  </a:cubicBezTo>
                  <a:cubicBezTo>
                    <a:pt x="5710" y="21423"/>
                    <a:pt x="5373" y="21286"/>
                    <a:pt x="4899" y="21388"/>
                  </a:cubicBezTo>
                  <a:cubicBezTo>
                    <a:pt x="4426" y="21489"/>
                    <a:pt x="4217" y="21365"/>
                    <a:pt x="3671" y="21388"/>
                  </a:cubicBezTo>
                  <a:cubicBezTo>
                    <a:pt x="3125" y="21410"/>
                    <a:pt x="2834" y="21522"/>
                    <a:pt x="2234" y="21388"/>
                  </a:cubicBezTo>
                  <a:cubicBezTo>
                    <a:pt x="1634" y="21254"/>
                    <a:pt x="901" y="21281"/>
                    <a:pt x="330" y="21388"/>
                  </a:cubicBezTo>
                  <a:cubicBezTo>
                    <a:pt x="202" y="21388"/>
                    <a:pt x="59" y="21082"/>
                    <a:pt x="33" y="20784"/>
                  </a:cubicBezTo>
                  <a:cubicBezTo>
                    <a:pt x="66" y="20060"/>
                    <a:pt x="13" y="19445"/>
                    <a:pt x="33" y="18873"/>
                  </a:cubicBezTo>
                  <a:cubicBezTo>
                    <a:pt x="52" y="18302"/>
                    <a:pt x="32" y="17352"/>
                    <a:pt x="33" y="15958"/>
                  </a:cubicBezTo>
                  <a:cubicBezTo>
                    <a:pt x="34" y="14564"/>
                    <a:pt x="9" y="14127"/>
                    <a:pt x="33" y="13444"/>
                  </a:cubicBezTo>
                  <a:cubicBezTo>
                    <a:pt x="56" y="12762"/>
                    <a:pt x="-29" y="11540"/>
                    <a:pt x="33" y="10931"/>
                  </a:cubicBezTo>
                  <a:cubicBezTo>
                    <a:pt x="94" y="10322"/>
                    <a:pt x="72" y="9596"/>
                    <a:pt x="33" y="8820"/>
                  </a:cubicBezTo>
                  <a:cubicBezTo>
                    <a:pt x="-7" y="8043"/>
                    <a:pt x="4" y="6775"/>
                    <a:pt x="33" y="5904"/>
                  </a:cubicBezTo>
                  <a:cubicBezTo>
                    <a:pt x="61" y="5034"/>
                    <a:pt x="54" y="4564"/>
                    <a:pt x="33" y="3793"/>
                  </a:cubicBezTo>
                  <a:cubicBezTo>
                    <a:pt x="11" y="3022"/>
                    <a:pt x="-29" y="1559"/>
                    <a:pt x="33" y="676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105" name="그림 2" descr="그림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201553">
            <a:off x="320260" y="193814"/>
            <a:ext cx="607640" cy="597476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extBox 1"/>
          <p:cNvSpPr txBox="1"/>
          <p:nvPr/>
        </p:nvSpPr>
        <p:spPr>
          <a:xfrm>
            <a:off x="981349" y="238634"/>
            <a:ext cx="4027531" cy="52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rPr lang="ko-KR" altLang="en-US" dirty="0"/>
              <a:t>기존 모드 </a:t>
            </a:r>
            <a:r>
              <a:rPr dirty="0" err="1"/>
              <a:t>게임</a:t>
            </a:r>
            <a:r>
              <a:rPr dirty="0"/>
              <a:t> </a:t>
            </a:r>
            <a:r>
              <a:rPr dirty="0" err="1"/>
              <a:t>방식</a:t>
            </a:r>
            <a:endParaRPr dirty="0"/>
          </a:p>
        </p:txBody>
      </p:sp>
      <p:sp>
        <p:nvSpPr>
          <p:cNvPr id="107" name="사각형: 둥근 모서리 16"/>
          <p:cNvSpPr/>
          <p:nvPr/>
        </p:nvSpPr>
        <p:spPr>
          <a:xfrm>
            <a:off x="6825804" y="2410367"/>
            <a:ext cx="3584609" cy="3547974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8" name="그림 17" descr="그림 17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6825804" y="2411359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8" descr="그림 18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7278316" y="2411359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19" descr="그림 19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7730827" y="2411359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20" descr="그림 20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6825804" y="286395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21" descr="그림 21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7278316" y="286395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2" descr="그림 22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7730827" y="286395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3" descr="그림 23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6825804" y="329914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4" descr="그림 24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7278316" y="329914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25" descr="그림 25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7730827" y="329914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26" descr="그림 26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8183339" y="2411359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27" descr="그림 27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8635851" y="2411359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28" descr="그림 28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088363" y="2411359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9" descr="그림 29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8183339" y="286395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30" descr="그림 30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8635851" y="286395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31" descr="그림 31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088363" y="286395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2" descr="그림 32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8183339" y="329914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3" descr="그림 33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8635851" y="329914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34" descr="그림 34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088363" y="329914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35" descr="그림 35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538606" y="2411359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36" descr="그림 36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991118" y="2411359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37" descr="그림 37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538606" y="286395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38" descr="그림 38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991118" y="286395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9" descr="그림 39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538606" y="329914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40" descr="그림 40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991118" y="329914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그림 41" descr="그림 41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538606" y="3748871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그림 42" descr="그림 42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991118" y="3748871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그림 43" descr="그림 43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538606" y="4201468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그림 44" descr="그림 44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991118" y="4201468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그림 45" descr="그림 45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538606" y="463665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그림 46" descr="그림 46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991118" y="463665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그림 47" descr="그림 47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8188822" y="3748871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그림 48" descr="그림 48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8641335" y="3748871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그림 49" descr="그림 49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093847" y="3748871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그림 50" descr="그림 50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8188822" y="4201468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그림 51" descr="그림 51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8641335" y="4201468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그림 52" descr="그림 52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093847" y="4201468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그림 53" descr="그림 53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8188822" y="463665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그림 54" descr="그림 54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8641335" y="463665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그림 55" descr="그림 55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093847" y="463665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그림 56" descr="그림 56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6828072" y="3748871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그림 57" descr="그림 57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7280584" y="3748871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그림 58" descr="그림 58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7733096" y="3748871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그림 59" descr="그림 59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6828072" y="4201468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그림 60" descr="그림 60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7280584" y="4201468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그림 61" descr="그림 61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7733096" y="4201468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그림 62" descr="그림 62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6828072" y="463665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그림 63" descr="그림 63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7280584" y="463665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그림 64" descr="그림 64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7733096" y="463665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그림 65" descr="그림 65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538606" y="5086382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그림 66" descr="그림 66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991118" y="5086382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그림 67" descr="그림 67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538606" y="5521570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그림 68" descr="그림 68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991118" y="5521570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그림 69" descr="그림 69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8188822" y="5086382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그림 70" descr="그림 70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8641335" y="5086382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그림 71" descr="그림 71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093847" y="5086382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그림 72" descr="그림 72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8188822" y="5521570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그림 73" descr="그림 73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8641335" y="5521570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그림 74" descr="그림 74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9093847" y="5521570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그림 75" descr="그림 75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6828072" y="5086382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그림 76" descr="그림 76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7280584" y="5086382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그림 77" descr="그림 77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7733096" y="5086382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그림 78" descr="그림 78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6828072" y="5521570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그림 79" descr="그림 79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7280584" y="5521570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그림 80" descr="그림 80"/>
          <p:cNvPicPr>
            <a:picLocks noChangeAspect="1"/>
          </p:cNvPicPr>
          <p:nvPr/>
        </p:nvPicPr>
        <p:blipFill>
          <a:blip r:embed="rId5">
            <a:extLst/>
          </a:blip>
          <a:srcRect l="21997" t="21036" r="20507" b="23436"/>
          <a:stretch>
            <a:fillRect/>
          </a:stretch>
        </p:blipFill>
        <p:spPr>
          <a:xfrm>
            <a:off x="7733096" y="5521570"/>
            <a:ext cx="419294" cy="436772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사각형: 둥근 모서리 14"/>
          <p:cNvSpPr/>
          <p:nvPr/>
        </p:nvSpPr>
        <p:spPr>
          <a:xfrm>
            <a:off x="6825804" y="1739387"/>
            <a:ext cx="3584609" cy="671974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3" name="그림 15" descr="그림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97670" y="1644394"/>
            <a:ext cx="1020891" cy="89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사각형: 둥근 모서리 283"/>
          <p:cNvSpPr/>
          <p:nvPr/>
        </p:nvSpPr>
        <p:spPr>
          <a:xfrm>
            <a:off x="8267275" y="3802324"/>
            <a:ext cx="271425" cy="22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사각형: 둥근 모서리 8"/>
          <p:cNvSpPr/>
          <p:nvPr/>
        </p:nvSpPr>
        <p:spPr>
          <a:xfrm>
            <a:off x="9088427" y="2859851"/>
            <a:ext cx="446045" cy="448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6" h="21554" extrusionOk="0">
                <a:moveTo>
                  <a:pt x="131" y="3423"/>
                </a:moveTo>
                <a:cubicBezTo>
                  <a:pt x="-148" y="1353"/>
                  <a:pt x="1371" y="92"/>
                  <a:pt x="3429" y="0"/>
                </a:cubicBezTo>
                <a:cubicBezTo>
                  <a:pt x="8168" y="712"/>
                  <a:pt x="14146" y="71"/>
                  <a:pt x="16619" y="0"/>
                </a:cubicBezTo>
                <a:cubicBezTo>
                  <a:pt x="18299" y="143"/>
                  <a:pt x="19907" y="1590"/>
                  <a:pt x="19917" y="3423"/>
                </a:cubicBezTo>
                <a:cubicBezTo>
                  <a:pt x="20660" y="6317"/>
                  <a:pt x="21141" y="11650"/>
                  <a:pt x="19917" y="18129"/>
                </a:cubicBezTo>
                <a:cubicBezTo>
                  <a:pt x="20272" y="20063"/>
                  <a:pt x="18554" y="21309"/>
                  <a:pt x="16619" y="21552"/>
                </a:cubicBezTo>
                <a:cubicBezTo>
                  <a:pt x="14730" y="20837"/>
                  <a:pt x="7011" y="21600"/>
                  <a:pt x="3429" y="21552"/>
                </a:cubicBezTo>
                <a:cubicBezTo>
                  <a:pt x="1589" y="21362"/>
                  <a:pt x="-36" y="20261"/>
                  <a:pt x="131" y="18129"/>
                </a:cubicBezTo>
                <a:cubicBezTo>
                  <a:pt x="-459" y="11174"/>
                  <a:pt x="1195" y="5219"/>
                  <a:pt x="131" y="3423"/>
                </a:cubicBezTo>
                <a:close/>
              </a:path>
            </a:pathLst>
          </a:custGeom>
          <a:ln w="22225">
            <a:solidFill>
              <a:srgbClr val="FF0000"/>
            </a:solidFill>
            <a:prstDash val="sysDash"/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직선 화살표 연결선 85"/>
          <p:cNvSpPr/>
          <p:nvPr/>
        </p:nvSpPr>
        <p:spPr>
          <a:xfrm flipV="1">
            <a:off x="9518310" y="3078532"/>
            <a:ext cx="1119384" cy="5393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7" name="TextBox 86"/>
          <p:cNvSpPr txBox="1"/>
          <p:nvPr/>
        </p:nvSpPr>
        <p:spPr>
          <a:xfrm>
            <a:off x="10655320" y="2876882"/>
            <a:ext cx="1103032" cy="4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solidFill>
                  <a:srgbClr val="FF0000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지뢰 위치</a:t>
            </a:r>
          </a:p>
        </p:txBody>
      </p:sp>
      <p:sp>
        <p:nvSpPr>
          <p:cNvPr id="178" name="사각형: 둥근 모서리 283"/>
          <p:cNvSpPr/>
          <p:nvPr/>
        </p:nvSpPr>
        <p:spPr>
          <a:xfrm>
            <a:off x="8715270" y="3359867"/>
            <a:ext cx="271425" cy="229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F0000">
              <a:alpha val="600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사각형: 둥근 모서리 283"/>
          <p:cNvSpPr/>
          <p:nvPr/>
        </p:nvSpPr>
        <p:spPr>
          <a:xfrm>
            <a:off x="9162298" y="3359867"/>
            <a:ext cx="271425" cy="229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F0000">
              <a:alpha val="600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사각형: 둥근 모서리 283"/>
          <p:cNvSpPr/>
          <p:nvPr/>
        </p:nvSpPr>
        <p:spPr>
          <a:xfrm>
            <a:off x="9169192" y="3802324"/>
            <a:ext cx="271425" cy="22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F0000">
              <a:alpha val="600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사각형: 둥근 모서리 283"/>
          <p:cNvSpPr/>
          <p:nvPr/>
        </p:nvSpPr>
        <p:spPr>
          <a:xfrm>
            <a:off x="8267275" y="5148240"/>
            <a:ext cx="271425" cy="22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6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사각형: 둥근 모서리 283"/>
          <p:cNvSpPr/>
          <p:nvPr/>
        </p:nvSpPr>
        <p:spPr>
          <a:xfrm>
            <a:off x="8267275" y="4254391"/>
            <a:ext cx="271425" cy="22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사각형: 둥근 모서리 283"/>
          <p:cNvSpPr/>
          <p:nvPr/>
        </p:nvSpPr>
        <p:spPr>
          <a:xfrm>
            <a:off x="7804763" y="3359865"/>
            <a:ext cx="271425" cy="22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사각형: 둥근 모서리 283"/>
          <p:cNvSpPr/>
          <p:nvPr/>
        </p:nvSpPr>
        <p:spPr>
          <a:xfrm>
            <a:off x="8267275" y="3355330"/>
            <a:ext cx="271425" cy="22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사각형: 둥근 모서리 283"/>
          <p:cNvSpPr/>
          <p:nvPr/>
        </p:nvSpPr>
        <p:spPr>
          <a:xfrm>
            <a:off x="7811678" y="4254391"/>
            <a:ext cx="271425" cy="22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사각형: 둥근 모서리 283"/>
          <p:cNvSpPr/>
          <p:nvPr/>
        </p:nvSpPr>
        <p:spPr>
          <a:xfrm>
            <a:off x="8267275" y="2920140"/>
            <a:ext cx="271425" cy="234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F0000">
              <a:alpha val="600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사각형: 둥근 모서리 283"/>
          <p:cNvSpPr/>
          <p:nvPr/>
        </p:nvSpPr>
        <p:spPr>
          <a:xfrm>
            <a:off x="8715743" y="4254391"/>
            <a:ext cx="271425" cy="22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사각형: 둥근 모서리 283"/>
          <p:cNvSpPr/>
          <p:nvPr/>
        </p:nvSpPr>
        <p:spPr>
          <a:xfrm>
            <a:off x="9177463" y="4681978"/>
            <a:ext cx="271425" cy="249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사각형: 둥근 모서리 283"/>
          <p:cNvSpPr/>
          <p:nvPr/>
        </p:nvSpPr>
        <p:spPr>
          <a:xfrm>
            <a:off x="8717764" y="5148240"/>
            <a:ext cx="271425" cy="22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6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2" name="그룹 261"/>
          <p:cNvGrpSpPr/>
          <p:nvPr/>
        </p:nvGrpSpPr>
        <p:grpSpPr>
          <a:xfrm>
            <a:off x="5961310" y="2802857"/>
            <a:ext cx="468992" cy="443399"/>
            <a:chOff x="0" y="0"/>
            <a:chExt cx="468990" cy="443398"/>
          </a:xfrm>
        </p:grpSpPr>
        <p:pic>
          <p:nvPicPr>
            <p:cNvPr id="190" name="그림 252" descr="그림 252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1997" t="21036" r="20506" b="23436"/>
            <a:stretch>
              <a:fillRect/>
            </a:stretch>
          </p:blipFill>
          <p:spPr>
            <a:xfrm>
              <a:off x="0" y="-1"/>
              <a:ext cx="468991" cy="44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사각형: 둥근 모서리 283"/>
            <p:cNvSpPr/>
            <p:nvPr/>
          </p:nvSpPr>
          <p:spPr>
            <a:xfrm>
              <a:off x="93883" y="57037"/>
              <a:ext cx="303596" cy="237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5" y="4671"/>
                  </a:moveTo>
                  <a:cubicBezTo>
                    <a:pt x="827" y="2480"/>
                    <a:pt x="2991" y="0"/>
                    <a:pt x="4564" y="0"/>
                  </a:cubicBezTo>
                  <a:lnTo>
                    <a:pt x="18226" y="331"/>
                  </a:lnTo>
                  <a:cubicBezTo>
                    <a:pt x="19799" y="331"/>
                    <a:pt x="20548" y="2555"/>
                    <a:pt x="20548" y="4498"/>
                  </a:cubicBezTo>
                  <a:lnTo>
                    <a:pt x="21600" y="17920"/>
                  </a:lnTo>
                  <a:cubicBezTo>
                    <a:pt x="21600" y="19863"/>
                    <a:pt x="20325" y="21438"/>
                    <a:pt x="18752" y="21438"/>
                  </a:cubicBezTo>
                  <a:lnTo>
                    <a:pt x="2716" y="21600"/>
                  </a:lnTo>
                  <a:cubicBezTo>
                    <a:pt x="1144" y="21600"/>
                    <a:pt x="0" y="20025"/>
                    <a:pt x="0" y="18082"/>
                  </a:cubicBezTo>
                  <a:cubicBezTo>
                    <a:pt x="394" y="13446"/>
                    <a:pt x="611" y="9308"/>
                    <a:pt x="1005" y="4671"/>
                  </a:cubicBezTo>
                  <a:close/>
                </a:path>
              </a:pathLst>
            </a:custGeom>
            <a:solidFill>
              <a:srgbClr val="FF0000">
                <a:alpha val="6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95" name="그룹 262"/>
          <p:cNvGrpSpPr/>
          <p:nvPr/>
        </p:nvGrpSpPr>
        <p:grpSpPr>
          <a:xfrm>
            <a:off x="5972495" y="3537918"/>
            <a:ext cx="468992" cy="443399"/>
            <a:chOff x="0" y="0"/>
            <a:chExt cx="468990" cy="443398"/>
          </a:xfrm>
        </p:grpSpPr>
        <p:pic>
          <p:nvPicPr>
            <p:cNvPr id="193" name="그림 254" descr="그림 25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1997" t="21036" r="20506" b="23436"/>
            <a:stretch>
              <a:fillRect/>
            </a:stretch>
          </p:blipFill>
          <p:spPr>
            <a:xfrm>
              <a:off x="0" y="-1"/>
              <a:ext cx="468991" cy="44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4" name="사각형: 둥근 모서리 283"/>
            <p:cNvSpPr/>
            <p:nvPr/>
          </p:nvSpPr>
          <p:spPr>
            <a:xfrm>
              <a:off x="93883" y="57036"/>
              <a:ext cx="303596" cy="232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5" y="4671"/>
                  </a:moveTo>
                  <a:cubicBezTo>
                    <a:pt x="827" y="2480"/>
                    <a:pt x="2991" y="0"/>
                    <a:pt x="4564" y="0"/>
                  </a:cubicBezTo>
                  <a:lnTo>
                    <a:pt x="18226" y="331"/>
                  </a:lnTo>
                  <a:cubicBezTo>
                    <a:pt x="19799" y="331"/>
                    <a:pt x="20548" y="2555"/>
                    <a:pt x="20548" y="4498"/>
                  </a:cubicBezTo>
                  <a:lnTo>
                    <a:pt x="21600" y="17920"/>
                  </a:lnTo>
                  <a:cubicBezTo>
                    <a:pt x="21600" y="19863"/>
                    <a:pt x="20325" y="21438"/>
                    <a:pt x="18752" y="21438"/>
                  </a:cubicBezTo>
                  <a:lnTo>
                    <a:pt x="2716" y="21600"/>
                  </a:lnTo>
                  <a:cubicBezTo>
                    <a:pt x="1144" y="21600"/>
                    <a:pt x="0" y="20025"/>
                    <a:pt x="0" y="18082"/>
                  </a:cubicBezTo>
                  <a:cubicBezTo>
                    <a:pt x="394" y="13446"/>
                    <a:pt x="611" y="9308"/>
                    <a:pt x="1005" y="4671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98" name="그룹 263"/>
          <p:cNvGrpSpPr/>
          <p:nvPr/>
        </p:nvGrpSpPr>
        <p:grpSpPr>
          <a:xfrm>
            <a:off x="5970959" y="4294177"/>
            <a:ext cx="468992" cy="443399"/>
            <a:chOff x="0" y="0"/>
            <a:chExt cx="468990" cy="443398"/>
          </a:xfrm>
        </p:grpSpPr>
        <p:pic>
          <p:nvPicPr>
            <p:cNvPr id="196" name="그림 256" descr="그림 256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1997" t="21036" r="20506" b="23436"/>
            <a:stretch>
              <a:fillRect/>
            </a:stretch>
          </p:blipFill>
          <p:spPr>
            <a:xfrm>
              <a:off x="0" y="-1"/>
              <a:ext cx="468991" cy="44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사각형: 둥근 모서리 283"/>
            <p:cNvSpPr/>
            <p:nvPr/>
          </p:nvSpPr>
          <p:spPr>
            <a:xfrm>
              <a:off x="87750" y="53724"/>
              <a:ext cx="303596" cy="232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5" y="4671"/>
                  </a:moveTo>
                  <a:cubicBezTo>
                    <a:pt x="827" y="2480"/>
                    <a:pt x="2991" y="0"/>
                    <a:pt x="4564" y="0"/>
                  </a:cubicBezTo>
                  <a:lnTo>
                    <a:pt x="18226" y="331"/>
                  </a:lnTo>
                  <a:cubicBezTo>
                    <a:pt x="19799" y="331"/>
                    <a:pt x="20548" y="2555"/>
                    <a:pt x="20548" y="4498"/>
                  </a:cubicBezTo>
                  <a:lnTo>
                    <a:pt x="21600" y="17920"/>
                  </a:lnTo>
                  <a:cubicBezTo>
                    <a:pt x="21600" y="19863"/>
                    <a:pt x="20325" y="21438"/>
                    <a:pt x="18752" y="21438"/>
                  </a:cubicBezTo>
                  <a:lnTo>
                    <a:pt x="2716" y="21600"/>
                  </a:lnTo>
                  <a:cubicBezTo>
                    <a:pt x="1144" y="21600"/>
                    <a:pt x="0" y="20025"/>
                    <a:pt x="0" y="18082"/>
                  </a:cubicBezTo>
                  <a:cubicBezTo>
                    <a:pt x="394" y="13446"/>
                    <a:pt x="611" y="9308"/>
                    <a:pt x="1005" y="4671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01" name="그룹 264"/>
          <p:cNvGrpSpPr/>
          <p:nvPr/>
        </p:nvGrpSpPr>
        <p:grpSpPr>
          <a:xfrm>
            <a:off x="5983680" y="5082930"/>
            <a:ext cx="468992" cy="443399"/>
            <a:chOff x="0" y="0"/>
            <a:chExt cx="468990" cy="443398"/>
          </a:xfrm>
        </p:grpSpPr>
        <p:pic>
          <p:nvPicPr>
            <p:cNvPr id="199" name="그림 258" descr="그림 258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1997" t="21036" r="20506" b="23436"/>
            <a:stretch>
              <a:fillRect/>
            </a:stretch>
          </p:blipFill>
          <p:spPr>
            <a:xfrm>
              <a:off x="0" y="-1"/>
              <a:ext cx="468991" cy="44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0" name="사각형: 둥근 모서리 283"/>
            <p:cNvSpPr/>
            <p:nvPr/>
          </p:nvSpPr>
          <p:spPr>
            <a:xfrm>
              <a:off x="87750" y="62796"/>
              <a:ext cx="303596" cy="232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5" y="4671"/>
                  </a:moveTo>
                  <a:cubicBezTo>
                    <a:pt x="827" y="2480"/>
                    <a:pt x="2991" y="0"/>
                    <a:pt x="4564" y="0"/>
                  </a:cubicBezTo>
                  <a:lnTo>
                    <a:pt x="18226" y="331"/>
                  </a:lnTo>
                  <a:cubicBezTo>
                    <a:pt x="19799" y="331"/>
                    <a:pt x="20548" y="2555"/>
                    <a:pt x="20548" y="4498"/>
                  </a:cubicBezTo>
                  <a:lnTo>
                    <a:pt x="21600" y="17920"/>
                  </a:lnTo>
                  <a:cubicBezTo>
                    <a:pt x="21600" y="19863"/>
                    <a:pt x="20325" y="21438"/>
                    <a:pt x="18752" y="21438"/>
                  </a:cubicBezTo>
                  <a:lnTo>
                    <a:pt x="2716" y="21600"/>
                  </a:lnTo>
                  <a:cubicBezTo>
                    <a:pt x="1144" y="21600"/>
                    <a:pt x="0" y="20025"/>
                    <a:pt x="0" y="18082"/>
                  </a:cubicBezTo>
                  <a:cubicBezTo>
                    <a:pt x="394" y="13446"/>
                    <a:pt x="611" y="9308"/>
                    <a:pt x="1005" y="4671"/>
                  </a:cubicBezTo>
                  <a:close/>
                </a:path>
              </a:pathLst>
            </a:custGeom>
            <a:solidFill>
              <a:schemeClr val="accent6">
                <a:alpha val="60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02" name="TextBox 265"/>
          <p:cNvSpPr txBox="1"/>
          <p:nvPr/>
        </p:nvSpPr>
        <p:spPr>
          <a:xfrm>
            <a:off x="4124552" y="2859895"/>
            <a:ext cx="133755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1~2</a:t>
            </a:r>
          </a:p>
        </p:txBody>
      </p:sp>
      <p:sp>
        <p:nvSpPr>
          <p:cNvPr id="203" name="TextBox 266"/>
          <p:cNvSpPr txBox="1"/>
          <p:nvPr/>
        </p:nvSpPr>
        <p:spPr>
          <a:xfrm>
            <a:off x="4124552" y="3576109"/>
            <a:ext cx="133755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3~4</a:t>
            </a:r>
          </a:p>
        </p:txBody>
      </p:sp>
      <p:sp>
        <p:nvSpPr>
          <p:cNvPr id="204" name="TextBox 267"/>
          <p:cNvSpPr txBox="1"/>
          <p:nvPr/>
        </p:nvSpPr>
        <p:spPr>
          <a:xfrm>
            <a:off x="4124552" y="4415972"/>
            <a:ext cx="133755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5~6</a:t>
            </a:r>
          </a:p>
        </p:txBody>
      </p:sp>
      <p:sp>
        <p:nvSpPr>
          <p:cNvPr id="205" name="TextBox 268"/>
          <p:cNvSpPr txBox="1"/>
          <p:nvPr/>
        </p:nvSpPr>
        <p:spPr>
          <a:xfrm>
            <a:off x="4124552" y="5172644"/>
            <a:ext cx="1337556" cy="4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7이상</a:t>
            </a:r>
          </a:p>
        </p:txBody>
      </p:sp>
      <p:grpSp>
        <p:nvGrpSpPr>
          <p:cNvPr id="208" name="화살표: 아래쪽 269"/>
          <p:cNvGrpSpPr/>
          <p:nvPr/>
        </p:nvGrpSpPr>
        <p:grpSpPr>
          <a:xfrm>
            <a:off x="5082634" y="2920079"/>
            <a:ext cx="312987" cy="203084"/>
            <a:chOff x="2" y="0"/>
            <a:chExt cx="312985" cy="203083"/>
          </a:xfrm>
        </p:grpSpPr>
        <p:sp>
          <p:nvSpPr>
            <p:cNvPr id="206" name="도형"/>
            <p:cNvSpPr/>
            <p:nvPr/>
          </p:nvSpPr>
          <p:spPr>
            <a:xfrm rot="16200000">
              <a:off x="54953" y="-54952"/>
              <a:ext cx="203084" cy="312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0" y="13692"/>
                  </a:moveTo>
                  <a:cubicBezTo>
                    <a:pt x="1143" y="13674"/>
                    <a:pt x="2747" y="13403"/>
                    <a:pt x="5400" y="13692"/>
                  </a:cubicBezTo>
                  <a:cubicBezTo>
                    <a:pt x="6332" y="9255"/>
                    <a:pt x="6429" y="2996"/>
                    <a:pt x="5400" y="134"/>
                  </a:cubicBezTo>
                  <a:cubicBezTo>
                    <a:pt x="7900" y="-291"/>
                    <a:pt x="12412" y="462"/>
                    <a:pt x="16200" y="134"/>
                  </a:cubicBezTo>
                  <a:cubicBezTo>
                    <a:pt x="15963" y="4203"/>
                    <a:pt x="16561" y="9548"/>
                    <a:pt x="16200" y="13692"/>
                  </a:cubicBezTo>
                  <a:cubicBezTo>
                    <a:pt x="16916" y="13979"/>
                    <a:pt x="19592" y="13598"/>
                    <a:pt x="21600" y="13692"/>
                  </a:cubicBezTo>
                  <a:cubicBezTo>
                    <a:pt x="18259" y="14731"/>
                    <a:pt x="12944" y="19985"/>
                    <a:pt x="10800" y="21309"/>
                  </a:cubicBezTo>
                  <a:cubicBezTo>
                    <a:pt x="5693" y="18830"/>
                    <a:pt x="4244" y="16339"/>
                    <a:pt x="0" y="1369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7" name="도형"/>
            <p:cNvSpPr/>
            <p:nvPr/>
          </p:nvSpPr>
          <p:spPr>
            <a:xfrm rot="16200000">
              <a:off x="55031" y="-54875"/>
              <a:ext cx="203084" cy="312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extrusionOk="0">
                  <a:moveTo>
                    <a:pt x="0" y="13826"/>
                  </a:moveTo>
                  <a:cubicBezTo>
                    <a:pt x="2648" y="13602"/>
                    <a:pt x="2870" y="13522"/>
                    <a:pt x="5400" y="13826"/>
                  </a:cubicBezTo>
                  <a:cubicBezTo>
                    <a:pt x="4302" y="8578"/>
                    <a:pt x="4617" y="2737"/>
                    <a:pt x="5400" y="125"/>
                  </a:cubicBezTo>
                  <a:cubicBezTo>
                    <a:pt x="7745" y="-3"/>
                    <a:pt x="11586" y="-76"/>
                    <a:pt x="16200" y="125"/>
                  </a:cubicBezTo>
                  <a:cubicBezTo>
                    <a:pt x="16755" y="3540"/>
                    <a:pt x="16604" y="12313"/>
                    <a:pt x="16200" y="13826"/>
                  </a:cubicBezTo>
                  <a:cubicBezTo>
                    <a:pt x="18778" y="13817"/>
                    <a:pt x="20661" y="13680"/>
                    <a:pt x="21600" y="13826"/>
                  </a:cubicBezTo>
                  <a:cubicBezTo>
                    <a:pt x="19786" y="14085"/>
                    <a:pt x="15488" y="18392"/>
                    <a:pt x="10800" y="21524"/>
                  </a:cubicBezTo>
                  <a:cubicBezTo>
                    <a:pt x="6406" y="19725"/>
                    <a:pt x="1587" y="15186"/>
                    <a:pt x="0" y="13826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11" name="화살표: 아래쪽 270"/>
          <p:cNvGrpSpPr/>
          <p:nvPr/>
        </p:nvGrpSpPr>
        <p:grpSpPr>
          <a:xfrm>
            <a:off x="5082636" y="3689863"/>
            <a:ext cx="312987" cy="203084"/>
            <a:chOff x="2" y="0"/>
            <a:chExt cx="312985" cy="203083"/>
          </a:xfrm>
        </p:grpSpPr>
        <p:sp>
          <p:nvSpPr>
            <p:cNvPr id="209" name="도형"/>
            <p:cNvSpPr/>
            <p:nvPr/>
          </p:nvSpPr>
          <p:spPr>
            <a:xfrm rot="16200000">
              <a:off x="54953" y="-54952"/>
              <a:ext cx="203084" cy="312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0" y="13692"/>
                  </a:moveTo>
                  <a:cubicBezTo>
                    <a:pt x="1143" y="13674"/>
                    <a:pt x="2747" y="13403"/>
                    <a:pt x="5400" y="13692"/>
                  </a:cubicBezTo>
                  <a:cubicBezTo>
                    <a:pt x="6332" y="9255"/>
                    <a:pt x="6429" y="2996"/>
                    <a:pt x="5400" y="134"/>
                  </a:cubicBezTo>
                  <a:cubicBezTo>
                    <a:pt x="7900" y="-291"/>
                    <a:pt x="12412" y="462"/>
                    <a:pt x="16200" y="134"/>
                  </a:cubicBezTo>
                  <a:cubicBezTo>
                    <a:pt x="15963" y="4203"/>
                    <a:pt x="16561" y="9548"/>
                    <a:pt x="16200" y="13692"/>
                  </a:cubicBezTo>
                  <a:cubicBezTo>
                    <a:pt x="16916" y="13979"/>
                    <a:pt x="19592" y="13598"/>
                    <a:pt x="21600" y="13692"/>
                  </a:cubicBezTo>
                  <a:cubicBezTo>
                    <a:pt x="18259" y="14731"/>
                    <a:pt x="12944" y="19985"/>
                    <a:pt x="10800" y="21309"/>
                  </a:cubicBezTo>
                  <a:cubicBezTo>
                    <a:pt x="5693" y="18830"/>
                    <a:pt x="4244" y="16339"/>
                    <a:pt x="0" y="1369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0" name="도형"/>
            <p:cNvSpPr/>
            <p:nvPr/>
          </p:nvSpPr>
          <p:spPr>
            <a:xfrm rot="16200000">
              <a:off x="55031" y="-54875"/>
              <a:ext cx="203084" cy="312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extrusionOk="0">
                  <a:moveTo>
                    <a:pt x="0" y="13826"/>
                  </a:moveTo>
                  <a:cubicBezTo>
                    <a:pt x="2648" y="13602"/>
                    <a:pt x="2870" y="13522"/>
                    <a:pt x="5400" y="13826"/>
                  </a:cubicBezTo>
                  <a:cubicBezTo>
                    <a:pt x="4302" y="8578"/>
                    <a:pt x="4617" y="2737"/>
                    <a:pt x="5400" y="125"/>
                  </a:cubicBezTo>
                  <a:cubicBezTo>
                    <a:pt x="7745" y="-3"/>
                    <a:pt x="11586" y="-76"/>
                    <a:pt x="16200" y="125"/>
                  </a:cubicBezTo>
                  <a:cubicBezTo>
                    <a:pt x="16755" y="3540"/>
                    <a:pt x="16604" y="12313"/>
                    <a:pt x="16200" y="13826"/>
                  </a:cubicBezTo>
                  <a:cubicBezTo>
                    <a:pt x="18778" y="13817"/>
                    <a:pt x="20661" y="13680"/>
                    <a:pt x="21600" y="13826"/>
                  </a:cubicBezTo>
                  <a:cubicBezTo>
                    <a:pt x="19786" y="14085"/>
                    <a:pt x="15488" y="18392"/>
                    <a:pt x="10800" y="21524"/>
                  </a:cubicBezTo>
                  <a:cubicBezTo>
                    <a:pt x="6406" y="19725"/>
                    <a:pt x="1587" y="15186"/>
                    <a:pt x="0" y="13826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14" name="화살표: 아래쪽 271"/>
          <p:cNvGrpSpPr/>
          <p:nvPr/>
        </p:nvGrpSpPr>
        <p:grpSpPr>
          <a:xfrm>
            <a:off x="5072988" y="4478895"/>
            <a:ext cx="312987" cy="203084"/>
            <a:chOff x="2" y="0"/>
            <a:chExt cx="312985" cy="203083"/>
          </a:xfrm>
        </p:grpSpPr>
        <p:sp>
          <p:nvSpPr>
            <p:cNvPr id="212" name="도형"/>
            <p:cNvSpPr/>
            <p:nvPr/>
          </p:nvSpPr>
          <p:spPr>
            <a:xfrm rot="16200000">
              <a:off x="54953" y="-54952"/>
              <a:ext cx="203084" cy="312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0" y="13692"/>
                  </a:moveTo>
                  <a:cubicBezTo>
                    <a:pt x="1143" y="13674"/>
                    <a:pt x="2747" y="13403"/>
                    <a:pt x="5400" y="13692"/>
                  </a:cubicBezTo>
                  <a:cubicBezTo>
                    <a:pt x="6332" y="9255"/>
                    <a:pt x="6429" y="2996"/>
                    <a:pt x="5400" y="134"/>
                  </a:cubicBezTo>
                  <a:cubicBezTo>
                    <a:pt x="7900" y="-291"/>
                    <a:pt x="12412" y="462"/>
                    <a:pt x="16200" y="134"/>
                  </a:cubicBezTo>
                  <a:cubicBezTo>
                    <a:pt x="15963" y="4203"/>
                    <a:pt x="16561" y="9548"/>
                    <a:pt x="16200" y="13692"/>
                  </a:cubicBezTo>
                  <a:cubicBezTo>
                    <a:pt x="16916" y="13979"/>
                    <a:pt x="19592" y="13598"/>
                    <a:pt x="21600" y="13692"/>
                  </a:cubicBezTo>
                  <a:cubicBezTo>
                    <a:pt x="18259" y="14731"/>
                    <a:pt x="12944" y="19985"/>
                    <a:pt x="10800" y="21309"/>
                  </a:cubicBezTo>
                  <a:cubicBezTo>
                    <a:pt x="5693" y="18830"/>
                    <a:pt x="4244" y="16339"/>
                    <a:pt x="0" y="1369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3" name="도형"/>
            <p:cNvSpPr/>
            <p:nvPr/>
          </p:nvSpPr>
          <p:spPr>
            <a:xfrm rot="16200000">
              <a:off x="55031" y="-54875"/>
              <a:ext cx="203084" cy="312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extrusionOk="0">
                  <a:moveTo>
                    <a:pt x="0" y="13826"/>
                  </a:moveTo>
                  <a:cubicBezTo>
                    <a:pt x="2648" y="13602"/>
                    <a:pt x="2870" y="13522"/>
                    <a:pt x="5400" y="13826"/>
                  </a:cubicBezTo>
                  <a:cubicBezTo>
                    <a:pt x="4302" y="8578"/>
                    <a:pt x="4617" y="2737"/>
                    <a:pt x="5400" y="125"/>
                  </a:cubicBezTo>
                  <a:cubicBezTo>
                    <a:pt x="7745" y="-3"/>
                    <a:pt x="11586" y="-76"/>
                    <a:pt x="16200" y="125"/>
                  </a:cubicBezTo>
                  <a:cubicBezTo>
                    <a:pt x="16755" y="3540"/>
                    <a:pt x="16604" y="12313"/>
                    <a:pt x="16200" y="13826"/>
                  </a:cubicBezTo>
                  <a:cubicBezTo>
                    <a:pt x="18778" y="13817"/>
                    <a:pt x="20661" y="13680"/>
                    <a:pt x="21600" y="13826"/>
                  </a:cubicBezTo>
                  <a:cubicBezTo>
                    <a:pt x="19786" y="14085"/>
                    <a:pt x="15488" y="18392"/>
                    <a:pt x="10800" y="21524"/>
                  </a:cubicBezTo>
                  <a:cubicBezTo>
                    <a:pt x="6406" y="19725"/>
                    <a:pt x="1587" y="15186"/>
                    <a:pt x="0" y="13826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17" name="화살표: 아래쪽 272"/>
          <p:cNvGrpSpPr/>
          <p:nvPr/>
        </p:nvGrpSpPr>
        <p:grpSpPr>
          <a:xfrm>
            <a:off x="5082637" y="5252959"/>
            <a:ext cx="312987" cy="203084"/>
            <a:chOff x="2" y="0"/>
            <a:chExt cx="312985" cy="203083"/>
          </a:xfrm>
        </p:grpSpPr>
        <p:sp>
          <p:nvSpPr>
            <p:cNvPr id="215" name="도형"/>
            <p:cNvSpPr/>
            <p:nvPr/>
          </p:nvSpPr>
          <p:spPr>
            <a:xfrm rot="16200000">
              <a:off x="54953" y="-54952"/>
              <a:ext cx="203084" cy="312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0" y="13692"/>
                  </a:moveTo>
                  <a:cubicBezTo>
                    <a:pt x="1143" y="13674"/>
                    <a:pt x="2747" y="13403"/>
                    <a:pt x="5400" y="13692"/>
                  </a:cubicBezTo>
                  <a:cubicBezTo>
                    <a:pt x="6332" y="9255"/>
                    <a:pt x="6429" y="2996"/>
                    <a:pt x="5400" y="134"/>
                  </a:cubicBezTo>
                  <a:cubicBezTo>
                    <a:pt x="7900" y="-291"/>
                    <a:pt x="12412" y="462"/>
                    <a:pt x="16200" y="134"/>
                  </a:cubicBezTo>
                  <a:cubicBezTo>
                    <a:pt x="15963" y="4203"/>
                    <a:pt x="16561" y="9548"/>
                    <a:pt x="16200" y="13692"/>
                  </a:cubicBezTo>
                  <a:cubicBezTo>
                    <a:pt x="16916" y="13979"/>
                    <a:pt x="19592" y="13598"/>
                    <a:pt x="21600" y="13692"/>
                  </a:cubicBezTo>
                  <a:cubicBezTo>
                    <a:pt x="18259" y="14731"/>
                    <a:pt x="12944" y="19985"/>
                    <a:pt x="10800" y="21309"/>
                  </a:cubicBezTo>
                  <a:cubicBezTo>
                    <a:pt x="5693" y="18830"/>
                    <a:pt x="4244" y="16339"/>
                    <a:pt x="0" y="1369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6" name="도형"/>
            <p:cNvSpPr/>
            <p:nvPr/>
          </p:nvSpPr>
          <p:spPr>
            <a:xfrm rot="16200000">
              <a:off x="55031" y="-54875"/>
              <a:ext cx="203084" cy="312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extrusionOk="0">
                  <a:moveTo>
                    <a:pt x="0" y="13826"/>
                  </a:moveTo>
                  <a:cubicBezTo>
                    <a:pt x="2648" y="13602"/>
                    <a:pt x="2870" y="13522"/>
                    <a:pt x="5400" y="13826"/>
                  </a:cubicBezTo>
                  <a:cubicBezTo>
                    <a:pt x="4302" y="8578"/>
                    <a:pt x="4617" y="2737"/>
                    <a:pt x="5400" y="125"/>
                  </a:cubicBezTo>
                  <a:cubicBezTo>
                    <a:pt x="7745" y="-3"/>
                    <a:pt x="11586" y="-76"/>
                    <a:pt x="16200" y="125"/>
                  </a:cubicBezTo>
                  <a:cubicBezTo>
                    <a:pt x="16755" y="3540"/>
                    <a:pt x="16604" y="12313"/>
                    <a:pt x="16200" y="13826"/>
                  </a:cubicBezTo>
                  <a:cubicBezTo>
                    <a:pt x="18778" y="13817"/>
                    <a:pt x="20661" y="13680"/>
                    <a:pt x="21600" y="13826"/>
                  </a:cubicBezTo>
                  <a:cubicBezTo>
                    <a:pt x="19786" y="14085"/>
                    <a:pt x="15488" y="18392"/>
                    <a:pt x="10800" y="21524"/>
                  </a:cubicBezTo>
                  <a:cubicBezTo>
                    <a:pt x="6406" y="19725"/>
                    <a:pt x="1587" y="15186"/>
                    <a:pt x="0" y="13826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18" name="TextBox 273"/>
          <p:cNvSpPr txBox="1"/>
          <p:nvPr/>
        </p:nvSpPr>
        <p:spPr>
          <a:xfrm>
            <a:off x="4124552" y="2312316"/>
            <a:ext cx="830110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lvl1pPr>
          </a:lstStyle>
          <a:p>
            <a:r>
              <a:t>거리</a:t>
            </a:r>
          </a:p>
        </p:txBody>
      </p:sp>
      <p:sp>
        <p:nvSpPr>
          <p:cNvPr id="219" name="TextBox 274"/>
          <p:cNvSpPr txBox="1"/>
          <p:nvPr/>
        </p:nvSpPr>
        <p:spPr>
          <a:xfrm>
            <a:off x="5803119" y="2286126"/>
            <a:ext cx="830110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lvl1pPr>
          </a:lstStyle>
          <a:p>
            <a:r>
              <a:t>버튼색</a:t>
            </a:r>
          </a:p>
        </p:txBody>
      </p:sp>
      <p:pic>
        <p:nvPicPr>
          <p:cNvPr id="220" name="video_app" descr="video_app"/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>
            <a:extLst/>
          </a:blip>
          <a:stretch>
            <a:fillRect/>
          </a:stretch>
        </p:blipFill>
        <p:spPr>
          <a:xfrm>
            <a:off x="1050048" y="1274700"/>
            <a:ext cx="2479646" cy="4969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875" fill="hold"/>
                                        <p:tgtEl>
                                          <p:spTgt spid="2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0" dur="1000" fill="hold"/>
                                        <p:tgtEl>
                                          <p:spTgt spid="2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20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사각형: 둥근 모서리 5"/>
          <p:cNvGrpSpPr/>
          <p:nvPr/>
        </p:nvGrpSpPr>
        <p:grpSpPr>
          <a:xfrm>
            <a:off x="204362" y="879512"/>
            <a:ext cx="11786979" cy="5818855"/>
            <a:chOff x="0" y="0"/>
            <a:chExt cx="11786978" cy="5818854"/>
          </a:xfrm>
        </p:grpSpPr>
        <p:sp>
          <p:nvSpPr>
            <p:cNvPr id="521" name="도형"/>
            <p:cNvSpPr/>
            <p:nvPr/>
          </p:nvSpPr>
          <p:spPr>
            <a:xfrm>
              <a:off x="4541" y="0"/>
              <a:ext cx="11780941" cy="581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2" name="도형"/>
            <p:cNvSpPr/>
            <p:nvPr/>
          </p:nvSpPr>
          <p:spPr>
            <a:xfrm>
              <a:off x="0" y="4427"/>
              <a:ext cx="11786979" cy="5814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524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0" y="193814"/>
            <a:ext cx="607640" cy="597476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TextBox 1"/>
          <p:cNvSpPr txBox="1"/>
          <p:nvPr/>
        </p:nvSpPr>
        <p:spPr>
          <a:xfrm>
            <a:off x="981349" y="238634"/>
            <a:ext cx="4027531" cy="52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rPr dirty="0" err="1"/>
              <a:t>유스</a:t>
            </a:r>
            <a:r>
              <a:rPr dirty="0"/>
              <a:t> </a:t>
            </a:r>
            <a:r>
              <a:rPr dirty="0" err="1"/>
              <a:t>케이스</a:t>
            </a:r>
            <a:r>
              <a:rPr dirty="0"/>
              <a:t> </a:t>
            </a:r>
            <a:r>
              <a:rPr dirty="0" err="1"/>
              <a:t>명세서</a:t>
            </a:r>
            <a:r>
              <a:rPr dirty="0"/>
              <a:t> (</a:t>
            </a:r>
            <a:r>
              <a:rPr lang="en-US" dirty="0"/>
              <a:t>14</a:t>
            </a:r>
            <a:r>
              <a:rPr dirty="0"/>
              <a:t>)</a:t>
            </a:r>
          </a:p>
        </p:txBody>
      </p:sp>
      <p:graphicFrame>
        <p:nvGraphicFramePr>
          <p:cNvPr id="526" name="표 7"/>
          <p:cNvGraphicFramePr/>
          <p:nvPr/>
        </p:nvGraphicFramePr>
        <p:xfrm>
          <a:off x="607683" y="1241621"/>
          <a:ext cx="10976634" cy="506476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재시작 메뉴 터치 (배틀 모드)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 게임을 재시작한다.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82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342900" indent="-342900" algn="l">
                        <a:buSzPct val="100000"/>
                        <a:buAutoNum type="arabicPeriod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LCD에서 재시작 메뉴를 터치한다.</a:t>
                      </a:r>
                    </a:p>
                    <a:p>
                      <a:pPr marL="342900" indent="-342900" algn="l">
                        <a:buSzPct val="100000"/>
                        <a:buAutoNum type="arabicPeriod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각 플레이어의 순서를 정하는 화면으로 돌아간다.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성능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–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응답시간이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500ms을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넘어서는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안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된다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3D914819-3AD8-41F6-8503-112DE4F6C8E4}"/>
              </a:ext>
            </a:extLst>
          </p:cNvPr>
          <p:cNvGrpSpPr/>
          <p:nvPr/>
        </p:nvGrpSpPr>
        <p:grpSpPr>
          <a:xfrm>
            <a:off x="8537362" y="4450359"/>
            <a:ext cx="2635147" cy="1512094"/>
            <a:chOff x="8537362" y="4450359"/>
            <a:chExt cx="2635147" cy="1512094"/>
          </a:xfrm>
        </p:grpSpPr>
        <p:grpSp>
          <p:nvGrpSpPr>
            <p:cNvPr id="39" name="직사각형 13">
              <a:extLst>
                <a:ext uri="{FF2B5EF4-FFF2-40B4-BE49-F238E27FC236}">
                  <a16:creationId xmlns:a16="http://schemas.microsoft.com/office/drawing/2014/main" id="{C43B3F44-7684-4735-B147-4AD916143C6A}"/>
                </a:ext>
              </a:extLst>
            </p:cNvPr>
            <p:cNvGrpSpPr/>
            <p:nvPr/>
          </p:nvGrpSpPr>
          <p:grpSpPr>
            <a:xfrm>
              <a:off x="8672852" y="4897067"/>
              <a:ext cx="688128" cy="243839"/>
              <a:chOff x="0" y="0"/>
              <a:chExt cx="688126" cy="243837"/>
            </a:xfrm>
          </p:grpSpPr>
          <p:sp>
            <p:nvSpPr>
              <p:cNvPr id="40" name="직사각형">
                <a:extLst>
                  <a:ext uri="{FF2B5EF4-FFF2-40B4-BE49-F238E27FC236}">
                    <a16:creationId xmlns:a16="http://schemas.microsoft.com/office/drawing/2014/main" id="{4DAC261D-1BA5-4053-91D4-EA24D10CED49}"/>
                  </a:ext>
                </a:extLst>
              </p:cNvPr>
              <p:cNvSpPr/>
              <p:nvPr/>
            </p:nvSpPr>
            <p:spPr>
              <a:xfrm>
                <a:off x="0" y="43399"/>
                <a:ext cx="688128" cy="157044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처음으로">
                <a:extLst>
                  <a:ext uri="{FF2B5EF4-FFF2-40B4-BE49-F238E27FC236}">
                    <a16:creationId xmlns:a16="http://schemas.microsoft.com/office/drawing/2014/main" id="{737827B9-EB06-4673-B7AA-BA96A2761E97}"/>
                  </a:ext>
                </a:extLst>
              </p:cNvPr>
              <p:cNvSpPr txBox="1"/>
              <p:nvPr/>
            </p:nvSpPr>
            <p:spPr>
              <a:xfrm>
                <a:off x="45719" y="0"/>
                <a:ext cx="596689" cy="243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r>
                  <a:t>처음으로</a:t>
                </a:r>
              </a:p>
            </p:txBody>
          </p:sp>
        </p:grpSp>
        <p:grpSp>
          <p:nvGrpSpPr>
            <p:cNvPr id="42" name="그룹 17">
              <a:extLst>
                <a:ext uri="{FF2B5EF4-FFF2-40B4-BE49-F238E27FC236}">
                  <a16:creationId xmlns:a16="http://schemas.microsoft.com/office/drawing/2014/main" id="{820727AF-0C0B-4934-B9DF-75DFC55B7679}"/>
                </a:ext>
              </a:extLst>
            </p:cNvPr>
            <p:cNvGrpSpPr/>
            <p:nvPr/>
          </p:nvGrpSpPr>
          <p:grpSpPr>
            <a:xfrm>
              <a:off x="8537362" y="4450359"/>
              <a:ext cx="2635147" cy="1512094"/>
              <a:chOff x="0" y="-1"/>
              <a:chExt cx="2635145" cy="1512093"/>
            </a:xfrm>
          </p:grpSpPr>
          <p:sp>
            <p:nvSpPr>
              <p:cNvPr id="43" name="사각형: 둥근 모서리 18">
                <a:extLst>
                  <a:ext uri="{FF2B5EF4-FFF2-40B4-BE49-F238E27FC236}">
                    <a16:creationId xmlns:a16="http://schemas.microsoft.com/office/drawing/2014/main" id="{36124AEC-4EDA-4054-928F-3568DF5D94CB}"/>
                  </a:ext>
                </a:extLst>
              </p:cNvPr>
              <p:cNvSpPr/>
              <p:nvPr/>
            </p:nvSpPr>
            <p:spPr>
              <a:xfrm>
                <a:off x="0" y="-1"/>
                <a:ext cx="2635145" cy="1512093"/>
              </a:xfrm>
              <a:prstGeom prst="roundRect">
                <a:avLst>
                  <a:gd name="adj" fmla="val 9642"/>
                </a:avLst>
              </a:prstGeom>
              <a:solidFill>
                <a:srgbClr val="F7F7F7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pPr>
                <a:endParaRPr/>
              </a:p>
            </p:txBody>
          </p:sp>
          <p:sp>
            <p:nvSpPr>
              <p:cNvPr id="44" name="사각형: 둥근 모서리 19">
                <a:extLst>
                  <a:ext uri="{FF2B5EF4-FFF2-40B4-BE49-F238E27FC236}">
                    <a16:creationId xmlns:a16="http://schemas.microsoft.com/office/drawing/2014/main" id="{DE187213-BAC1-4D81-88D0-3C7082362BB7}"/>
                  </a:ext>
                </a:extLst>
              </p:cNvPr>
              <p:cNvSpPr/>
              <p:nvPr/>
            </p:nvSpPr>
            <p:spPr>
              <a:xfrm>
                <a:off x="141109" y="123593"/>
                <a:ext cx="2341369" cy="1234412"/>
              </a:xfrm>
              <a:prstGeom prst="roundRect">
                <a:avLst>
                  <a:gd name="adj" fmla="val 0"/>
                </a:avLst>
              </a:prstGeom>
              <a:noFill/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pPr>
                <a:endParaRPr/>
              </a:p>
            </p:txBody>
          </p:sp>
          <p:sp>
            <p:nvSpPr>
              <p:cNvPr id="45" name="직사각형 20">
                <a:extLst>
                  <a:ext uri="{FF2B5EF4-FFF2-40B4-BE49-F238E27FC236}">
                    <a16:creationId xmlns:a16="http://schemas.microsoft.com/office/drawing/2014/main" id="{24EAF061-87A1-4574-AE4E-B4F91CA957DB}"/>
                  </a:ext>
                </a:extLst>
              </p:cNvPr>
              <p:cNvSpPr/>
              <p:nvPr/>
            </p:nvSpPr>
            <p:spPr>
              <a:xfrm>
                <a:off x="128463" y="115897"/>
                <a:ext cx="2341370" cy="1217918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pPr>
                <a:endParaRPr/>
              </a:p>
            </p:txBody>
          </p:sp>
          <p:sp>
            <p:nvSpPr>
              <p:cNvPr id="46" name="TextBox 23">
                <a:extLst>
                  <a:ext uri="{FF2B5EF4-FFF2-40B4-BE49-F238E27FC236}">
                    <a16:creationId xmlns:a16="http://schemas.microsoft.com/office/drawing/2014/main" id="{F2D157F0-9774-449F-AA84-16080C939BE5}"/>
                  </a:ext>
                </a:extLst>
              </p:cNvPr>
              <p:cNvSpPr txBox="1"/>
              <p:nvPr/>
            </p:nvSpPr>
            <p:spPr>
              <a:xfrm>
                <a:off x="637228" y="161668"/>
                <a:ext cx="1382834" cy="3333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1500"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r>
                  <a:rPr lang="ko-KR" altLang="en-US" dirty="0"/>
                  <a:t>순서 정하기</a:t>
                </a:r>
                <a:endParaRPr dirty="0"/>
              </a:p>
            </p:txBody>
          </p:sp>
        </p:grpSp>
        <p:sp>
          <p:nvSpPr>
            <p:cNvPr id="48" name="사각형: 둥근 모서리 18">
              <a:extLst>
                <a:ext uri="{FF2B5EF4-FFF2-40B4-BE49-F238E27FC236}">
                  <a16:creationId xmlns:a16="http://schemas.microsoft.com/office/drawing/2014/main" id="{415F2ABC-066F-4559-9EE8-81EE3AF37D75}"/>
                </a:ext>
              </a:extLst>
            </p:cNvPr>
            <p:cNvSpPr/>
            <p:nvPr/>
          </p:nvSpPr>
          <p:spPr>
            <a:xfrm>
              <a:off x="10141488" y="5154133"/>
              <a:ext cx="540000" cy="54000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8FF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51" name="사각형: 둥근 모서리 18">
              <a:extLst>
                <a:ext uri="{FF2B5EF4-FFF2-40B4-BE49-F238E27FC236}">
                  <a16:creationId xmlns:a16="http://schemas.microsoft.com/office/drawing/2014/main" id="{8EB04D06-D154-4F04-BA2F-9B5B79FE2DBE}"/>
                </a:ext>
              </a:extLst>
            </p:cNvPr>
            <p:cNvSpPr/>
            <p:nvPr/>
          </p:nvSpPr>
          <p:spPr>
            <a:xfrm>
              <a:off x="9021009" y="5154133"/>
              <a:ext cx="540000" cy="54000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FF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36F2B7-A7FF-4E03-803B-1A0ED3CB5B48}"/>
                </a:ext>
              </a:extLst>
            </p:cNvPr>
            <p:cNvSpPr txBox="1"/>
            <p:nvPr/>
          </p:nvSpPr>
          <p:spPr>
            <a:xfrm>
              <a:off x="9159123" y="5175216"/>
              <a:ext cx="292705" cy="523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b="1" dirty="0">
                  <a:solidFill>
                    <a:srgbClr val="FF535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?</a:t>
              </a:r>
              <a:endPara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FF5353"/>
                </a:solidFill>
                <a:effectLst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맑은 고딕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2B259E-19C6-42E8-A960-76FFB1E86B1D}"/>
                </a:ext>
              </a:extLst>
            </p:cNvPr>
            <p:cNvSpPr txBox="1"/>
            <p:nvPr/>
          </p:nvSpPr>
          <p:spPr>
            <a:xfrm>
              <a:off x="10265135" y="5181059"/>
              <a:ext cx="292705" cy="523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b="1" dirty="0">
                  <a:solidFill>
                    <a:srgbClr val="008FFA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?</a:t>
              </a:r>
              <a:endPara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8FFA"/>
                </a:solidFill>
                <a:effectLst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맑은 고딕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ACED34D-DB5E-4D73-A661-B5C12680B905}"/>
              </a:ext>
            </a:extLst>
          </p:cNvPr>
          <p:cNvGrpSpPr/>
          <p:nvPr/>
        </p:nvGrpSpPr>
        <p:grpSpPr>
          <a:xfrm>
            <a:off x="8537365" y="1282137"/>
            <a:ext cx="2635144" cy="1512091"/>
            <a:chOff x="4462122" y="4684554"/>
            <a:chExt cx="2635144" cy="1512091"/>
          </a:xfrm>
        </p:grpSpPr>
        <p:sp>
          <p:nvSpPr>
            <p:cNvPr id="57" name="사각형: 둥근 모서리 10">
              <a:extLst>
                <a:ext uri="{FF2B5EF4-FFF2-40B4-BE49-F238E27FC236}">
                  <a16:creationId xmlns:a16="http://schemas.microsoft.com/office/drawing/2014/main" id="{34075AA1-CF02-4E8C-A838-5AB5E6197F85}"/>
                </a:ext>
              </a:extLst>
            </p:cNvPr>
            <p:cNvSpPr/>
            <p:nvPr/>
          </p:nvSpPr>
          <p:spPr>
            <a:xfrm>
              <a:off x="4462122" y="4684554"/>
              <a:ext cx="2635144" cy="1512091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>
              <a:solidFill>
                <a:srgbClr val="000000"/>
              </a:solidFill>
              <a:miter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58" name="사각형: 둥근 모서리 8">
              <a:extLst>
                <a:ext uri="{FF2B5EF4-FFF2-40B4-BE49-F238E27FC236}">
                  <a16:creationId xmlns:a16="http://schemas.microsoft.com/office/drawing/2014/main" id="{8E4C4513-A824-4FD3-9205-1580BB036F20}"/>
                </a:ext>
              </a:extLst>
            </p:cNvPr>
            <p:cNvSpPr/>
            <p:nvPr/>
          </p:nvSpPr>
          <p:spPr>
            <a:xfrm>
              <a:off x="4603231" y="4808148"/>
              <a:ext cx="2341369" cy="1234412"/>
            </a:xfrm>
            <a:prstGeom prst="roundRect">
              <a:avLst>
                <a:gd name="adj" fmla="val 0"/>
              </a:avLst>
            </a:prstGeom>
            <a:ln w="28575">
              <a:solidFill>
                <a:srgbClr val="000000"/>
              </a:solidFill>
              <a:miter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59" name="직사각형 9">
              <a:extLst>
                <a:ext uri="{FF2B5EF4-FFF2-40B4-BE49-F238E27FC236}">
                  <a16:creationId xmlns:a16="http://schemas.microsoft.com/office/drawing/2014/main" id="{7C4CD2D6-A5E1-482E-9E1C-D95147EC6D06}"/>
                </a:ext>
              </a:extLst>
            </p:cNvPr>
            <p:cNvSpPr/>
            <p:nvPr/>
          </p:nvSpPr>
          <p:spPr>
            <a:xfrm>
              <a:off x="4590583" y="4800451"/>
              <a:ext cx="2341369" cy="1217919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60" name="TextBox 11">
              <a:extLst>
                <a:ext uri="{FF2B5EF4-FFF2-40B4-BE49-F238E27FC236}">
                  <a16:creationId xmlns:a16="http://schemas.microsoft.com/office/drawing/2014/main" id="{17C27004-2161-4C3D-9FD0-FE6B2F6D37DA}"/>
                </a:ext>
              </a:extLst>
            </p:cNvPr>
            <p:cNvSpPr txBox="1"/>
            <p:nvPr/>
          </p:nvSpPr>
          <p:spPr>
            <a:xfrm>
              <a:off x="4722734" y="5158494"/>
              <a:ext cx="2102361" cy="3385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sz="1600" dirty="0"/>
                <a:t>[ </a:t>
              </a:r>
              <a:r>
                <a:rPr lang="ko-KR" altLang="en-US" sz="1600" dirty="0"/>
                <a:t>빨강 플레이어 승리</a:t>
              </a:r>
              <a:r>
                <a:rPr lang="en-US" altLang="ko-KR" sz="1600" dirty="0"/>
                <a:t>!</a:t>
              </a:r>
              <a:r>
                <a:rPr sz="1600" dirty="0"/>
                <a:t>]</a:t>
              </a:r>
            </a:p>
          </p:txBody>
        </p:sp>
        <p:sp>
          <p:nvSpPr>
            <p:cNvPr id="61" name="직사각형">
              <a:extLst>
                <a:ext uri="{FF2B5EF4-FFF2-40B4-BE49-F238E27FC236}">
                  <a16:creationId xmlns:a16="http://schemas.microsoft.com/office/drawing/2014/main" id="{BD6B9DA8-810C-401F-B3A1-1FC0FE16D538}"/>
                </a:ext>
              </a:extLst>
            </p:cNvPr>
            <p:cNvSpPr/>
            <p:nvPr/>
          </p:nvSpPr>
          <p:spPr>
            <a:xfrm>
              <a:off x="4929136" y="5797544"/>
              <a:ext cx="688130" cy="157045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62" name="재시작">
              <a:extLst>
                <a:ext uri="{FF2B5EF4-FFF2-40B4-BE49-F238E27FC236}">
                  <a16:creationId xmlns:a16="http://schemas.microsoft.com/office/drawing/2014/main" id="{1F9B3C86-8424-4A35-8ABF-C7F7D1B3B0E5}"/>
                </a:ext>
              </a:extLst>
            </p:cNvPr>
            <p:cNvSpPr txBox="1"/>
            <p:nvPr/>
          </p:nvSpPr>
          <p:spPr>
            <a:xfrm>
              <a:off x="4974855" y="5754145"/>
              <a:ext cx="596691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재시작</a:t>
              </a:r>
            </a:p>
          </p:txBody>
        </p:sp>
        <p:sp>
          <p:nvSpPr>
            <p:cNvPr id="63" name="직사각형">
              <a:extLst>
                <a:ext uri="{FF2B5EF4-FFF2-40B4-BE49-F238E27FC236}">
                  <a16:creationId xmlns:a16="http://schemas.microsoft.com/office/drawing/2014/main" id="{5CF09C4C-B0FF-4989-AA2E-B1408507BFBD}"/>
                </a:ext>
              </a:extLst>
            </p:cNvPr>
            <p:cNvSpPr/>
            <p:nvPr/>
          </p:nvSpPr>
          <p:spPr>
            <a:xfrm>
              <a:off x="5915182" y="5797544"/>
              <a:ext cx="688130" cy="157045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처음으로">
              <a:extLst>
                <a:ext uri="{FF2B5EF4-FFF2-40B4-BE49-F238E27FC236}">
                  <a16:creationId xmlns:a16="http://schemas.microsoft.com/office/drawing/2014/main" id="{CE9AF382-95CC-45B2-8AE0-697CAD8D96E1}"/>
                </a:ext>
              </a:extLst>
            </p:cNvPr>
            <p:cNvSpPr txBox="1"/>
            <p:nvPr/>
          </p:nvSpPr>
          <p:spPr>
            <a:xfrm>
              <a:off x="5960901" y="5754145"/>
              <a:ext cx="596691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dirty="0" err="1"/>
                <a:t>처음으로</a:t>
              </a:r>
              <a:endParaRPr dirty="0"/>
            </a:p>
          </p:txBody>
        </p:sp>
      </p:grpSp>
      <p:pic>
        <p:nvPicPr>
          <p:cNvPr id="550" name="그림 35" descr="그림 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53008" y="2464687"/>
            <a:ext cx="642265" cy="1374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사각형: 둥근 모서리 5"/>
          <p:cNvGrpSpPr/>
          <p:nvPr/>
        </p:nvGrpSpPr>
        <p:grpSpPr>
          <a:xfrm>
            <a:off x="204362" y="879512"/>
            <a:ext cx="11786979" cy="5818855"/>
            <a:chOff x="0" y="0"/>
            <a:chExt cx="11786978" cy="5818854"/>
          </a:xfrm>
        </p:grpSpPr>
        <p:sp>
          <p:nvSpPr>
            <p:cNvPr id="552" name="도형"/>
            <p:cNvSpPr/>
            <p:nvPr/>
          </p:nvSpPr>
          <p:spPr>
            <a:xfrm>
              <a:off x="4541" y="0"/>
              <a:ext cx="11780941" cy="581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3" name="도형"/>
            <p:cNvSpPr/>
            <p:nvPr/>
          </p:nvSpPr>
          <p:spPr>
            <a:xfrm>
              <a:off x="0" y="4427"/>
              <a:ext cx="11786979" cy="5814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555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0" y="193814"/>
            <a:ext cx="607640" cy="597476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TextBox 1"/>
          <p:cNvSpPr txBox="1"/>
          <p:nvPr/>
        </p:nvSpPr>
        <p:spPr>
          <a:xfrm>
            <a:off x="981349" y="238634"/>
            <a:ext cx="4027531" cy="52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rPr dirty="0" err="1"/>
              <a:t>유스</a:t>
            </a:r>
            <a:r>
              <a:rPr dirty="0"/>
              <a:t> </a:t>
            </a:r>
            <a:r>
              <a:rPr dirty="0" err="1"/>
              <a:t>케이스</a:t>
            </a:r>
            <a:r>
              <a:rPr dirty="0"/>
              <a:t> </a:t>
            </a:r>
            <a:r>
              <a:rPr dirty="0" err="1"/>
              <a:t>명세서</a:t>
            </a:r>
            <a:r>
              <a:rPr dirty="0"/>
              <a:t> (</a:t>
            </a:r>
            <a:r>
              <a:rPr lang="en-US" dirty="0"/>
              <a:t>15</a:t>
            </a:r>
            <a:r>
              <a:rPr dirty="0"/>
              <a:t>)</a:t>
            </a:r>
          </a:p>
        </p:txBody>
      </p:sp>
      <p:graphicFrame>
        <p:nvGraphicFramePr>
          <p:cNvPr id="557" name="표 7"/>
          <p:cNvGraphicFramePr/>
          <p:nvPr>
            <p:extLst>
              <p:ext uri="{D42A27DB-BD31-4B8C-83A1-F6EECF244321}">
                <p14:modId xmlns:p14="http://schemas.microsoft.com/office/powerpoint/2010/main" val="2070124201"/>
              </p:ext>
            </p:extLst>
          </p:nvPr>
        </p:nvGraphicFramePr>
        <p:xfrm>
          <a:off x="607683" y="1241621"/>
          <a:ext cx="10976634" cy="506476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처음으로 메뉴 터치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 초기화면으로 돌아간다.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82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342900" indent="-342900" algn="l">
                        <a:buSzPct val="100000"/>
                        <a:buAutoNum type="arabicPeriod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 err="1"/>
                        <a:t>플레이어가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LCD에서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처음으로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메뉴를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터치한다</a:t>
                      </a:r>
                      <a:r>
                        <a:rPr dirty="0"/>
                        <a:t>.</a:t>
                      </a:r>
                    </a:p>
                    <a:p>
                      <a:pPr marL="342900" indent="-342900" algn="l">
                        <a:buSzPct val="100000"/>
                        <a:buAutoNum type="arabicPeriod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 err="1"/>
                        <a:t>LCD가</a:t>
                      </a:r>
                      <a:r>
                        <a:rPr dirty="0"/>
                        <a:t> </a:t>
                      </a:r>
                      <a:r>
                        <a:rPr lang="ko-KR" altLang="en-US" dirty="0"/>
                        <a:t>모드 선택 </a:t>
                      </a:r>
                      <a:r>
                        <a:rPr dirty="0" err="1"/>
                        <a:t>화면을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출력한다</a:t>
                      </a:r>
                      <a:r>
                        <a:rPr dirty="0"/>
                        <a:t>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성능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–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응답시간이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500ms을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넘어서는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안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된다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8" name="그룹 27">
            <a:extLst>
              <a:ext uri="{FF2B5EF4-FFF2-40B4-BE49-F238E27FC236}">
                <a16:creationId xmlns:a16="http://schemas.microsoft.com/office/drawing/2014/main" id="{31F357E3-69EE-4618-A0CC-B82DB9B9DD66}"/>
              </a:ext>
            </a:extLst>
          </p:cNvPr>
          <p:cNvGrpSpPr/>
          <p:nvPr/>
        </p:nvGrpSpPr>
        <p:grpSpPr>
          <a:xfrm>
            <a:off x="8537365" y="1282137"/>
            <a:ext cx="2635144" cy="1512091"/>
            <a:chOff x="4462122" y="4684554"/>
            <a:chExt cx="2635144" cy="1512091"/>
          </a:xfrm>
        </p:grpSpPr>
        <p:sp>
          <p:nvSpPr>
            <p:cNvPr id="29" name="사각형: 둥근 모서리 10">
              <a:extLst>
                <a:ext uri="{FF2B5EF4-FFF2-40B4-BE49-F238E27FC236}">
                  <a16:creationId xmlns:a16="http://schemas.microsoft.com/office/drawing/2014/main" id="{2A85E844-16C4-481D-B1B4-9A78D8B41765}"/>
                </a:ext>
              </a:extLst>
            </p:cNvPr>
            <p:cNvSpPr/>
            <p:nvPr/>
          </p:nvSpPr>
          <p:spPr>
            <a:xfrm>
              <a:off x="4462122" y="4684554"/>
              <a:ext cx="2635144" cy="1512091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>
              <a:solidFill>
                <a:srgbClr val="000000"/>
              </a:solidFill>
              <a:miter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30" name="사각형: 둥근 모서리 8">
              <a:extLst>
                <a:ext uri="{FF2B5EF4-FFF2-40B4-BE49-F238E27FC236}">
                  <a16:creationId xmlns:a16="http://schemas.microsoft.com/office/drawing/2014/main" id="{80AFFDC1-4917-4F34-90BF-D57F01909EBE}"/>
                </a:ext>
              </a:extLst>
            </p:cNvPr>
            <p:cNvSpPr/>
            <p:nvPr/>
          </p:nvSpPr>
          <p:spPr>
            <a:xfrm>
              <a:off x="4603231" y="4808148"/>
              <a:ext cx="2341369" cy="1234412"/>
            </a:xfrm>
            <a:prstGeom prst="roundRect">
              <a:avLst>
                <a:gd name="adj" fmla="val 0"/>
              </a:avLst>
            </a:prstGeom>
            <a:ln w="28575">
              <a:solidFill>
                <a:srgbClr val="000000"/>
              </a:solidFill>
              <a:miter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31" name="직사각형 9">
              <a:extLst>
                <a:ext uri="{FF2B5EF4-FFF2-40B4-BE49-F238E27FC236}">
                  <a16:creationId xmlns:a16="http://schemas.microsoft.com/office/drawing/2014/main" id="{DF65D2E2-A07B-4456-A3B6-5C6B8CA0CF68}"/>
                </a:ext>
              </a:extLst>
            </p:cNvPr>
            <p:cNvSpPr/>
            <p:nvPr/>
          </p:nvSpPr>
          <p:spPr>
            <a:xfrm>
              <a:off x="4590583" y="4800451"/>
              <a:ext cx="2341369" cy="1217919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32" name="TextBox 11">
              <a:extLst>
                <a:ext uri="{FF2B5EF4-FFF2-40B4-BE49-F238E27FC236}">
                  <a16:creationId xmlns:a16="http://schemas.microsoft.com/office/drawing/2014/main" id="{36AA678D-3338-44C2-AF82-92957CA5F7B0}"/>
                </a:ext>
              </a:extLst>
            </p:cNvPr>
            <p:cNvSpPr txBox="1"/>
            <p:nvPr/>
          </p:nvSpPr>
          <p:spPr>
            <a:xfrm>
              <a:off x="4722734" y="5158494"/>
              <a:ext cx="2102361" cy="3385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sz="1600" dirty="0"/>
                <a:t>[ </a:t>
              </a:r>
              <a:r>
                <a:rPr lang="ko-KR" altLang="en-US" sz="1600" dirty="0"/>
                <a:t>빨강 플레이어 승리</a:t>
              </a:r>
              <a:r>
                <a:rPr lang="en-US" altLang="ko-KR" sz="1600" dirty="0"/>
                <a:t>!</a:t>
              </a:r>
              <a:r>
                <a:rPr sz="1600" dirty="0"/>
                <a:t>]</a:t>
              </a:r>
            </a:p>
          </p:txBody>
        </p:sp>
        <p:sp>
          <p:nvSpPr>
            <p:cNvPr id="33" name="직사각형">
              <a:extLst>
                <a:ext uri="{FF2B5EF4-FFF2-40B4-BE49-F238E27FC236}">
                  <a16:creationId xmlns:a16="http://schemas.microsoft.com/office/drawing/2014/main" id="{2EEB52F5-C9B0-4056-8BA7-100986E9C1DD}"/>
                </a:ext>
              </a:extLst>
            </p:cNvPr>
            <p:cNvSpPr/>
            <p:nvPr/>
          </p:nvSpPr>
          <p:spPr>
            <a:xfrm>
              <a:off x="4929136" y="5797544"/>
              <a:ext cx="688130" cy="157045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34" name="재시작">
              <a:extLst>
                <a:ext uri="{FF2B5EF4-FFF2-40B4-BE49-F238E27FC236}">
                  <a16:creationId xmlns:a16="http://schemas.microsoft.com/office/drawing/2014/main" id="{CBF771E1-FAF8-43D2-8752-1677D0390A47}"/>
                </a:ext>
              </a:extLst>
            </p:cNvPr>
            <p:cNvSpPr txBox="1"/>
            <p:nvPr/>
          </p:nvSpPr>
          <p:spPr>
            <a:xfrm>
              <a:off x="4974855" y="5754145"/>
              <a:ext cx="596691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재시작</a:t>
              </a:r>
            </a:p>
          </p:txBody>
        </p:sp>
        <p:sp>
          <p:nvSpPr>
            <p:cNvPr id="35" name="직사각형">
              <a:extLst>
                <a:ext uri="{FF2B5EF4-FFF2-40B4-BE49-F238E27FC236}">
                  <a16:creationId xmlns:a16="http://schemas.microsoft.com/office/drawing/2014/main" id="{4CDF40BC-87A5-4590-B1BD-00CE722819E4}"/>
                </a:ext>
              </a:extLst>
            </p:cNvPr>
            <p:cNvSpPr/>
            <p:nvPr/>
          </p:nvSpPr>
          <p:spPr>
            <a:xfrm>
              <a:off x="5915182" y="5797544"/>
              <a:ext cx="688130" cy="157045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처음으로">
              <a:extLst>
                <a:ext uri="{FF2B5EF4-FFF2-40B4-BE49-F238E27FC236}">
                  <a16:creationId xmlns:a16="http://schemas.microsoft.com/office/drawing/2014/main" id="{DD9A101A-A1EF-4FD5-B926-AEE416A0E44E}"/>
                </a:ext>
              </a:extLst>
            </p:cNvPr>
            <p:cNvSpPr txBox="1"/>
            <p:nvPr/>
          </p:nvSpPr>
          <p:spPr>
            <a:xfrm>
              <a:off x="5960901" y="5754145"/>
              <a:ext cx="596691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dirty="0" err="1"/>
                <a:t>처음으로</a:t>
              </a:r>
              <a:endParaRPr dirty="0"/>
            </a:p>
          </p:txBody>
        </p:sp>
      </p:grpSp>
      <p:pic>
        <p:nvPicPr>
          <p:cNvPr id="37" name="그림 35" descr="그림 35">
            <a:extLst>
              <a:ext uri="{FF2B5EF4-FFF2-40B4-BE49-F238E27FC236}">
                <a16:creationId xmlns:a16="http://schemas.microsoft.com/office/drawing/2014/main" id="{9C137931-C014-489B-95F4-298A7DE19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4751" y="2488637"/>
            <a:ext cx="642265" cy="13744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" name="그룹 14">
            <a:extLst>
              <a:ext uri="{FF2B5EF4-FFF2-40B4-BE49-F238E27FC236}">
                <a16:creationId xmlns:a16="http://schemas.microsoft.com/office/drawing/2014/main" id="{A3CB10A2-F858-4687-954F-39C355B02BB9}"/>
              </a:ext>
            </a:extLst>
          </p:cNvPr>
          <p:cNvGrpSpPr/>
          <p:nvPr/>
        </p:nvGrpSpPr>
        <p:grpSpPr>
          <a:xfrm>
            <a:off x="8458062" y="4328686"/>
            <a:ext cx="2635147" cy="1512094"/>
            <a:chOff x="0" y="-1"/>
            <a:chExt cx="2635145" cy="1512093"/>
          </a:xfrm>
        </p:grpSpPr>
        <p:sp>
          <p:nvSpPr>
            <p:cNvPr id="39" name="사각형: 둥근 모서리 15">
              <a:extLst>
                <a:ext uri="{FF2B5EF4-FFF2-40B4-BE49-F238E27FC236}">
                  <a16:creationId xmlns:a16="http://schemas.microsoft.com/office/drawing/2014/main" id="{2E5D4928-2F96-4F2A-836A-35EC8DE46AB7}"/>
                </a:ext>
              </a:extLst>
            </p:cNvPr>
            <p:cNvSpPr/>
            <p:nvPr/>
          </p:nvSpPr>
          <p:spPr>
            <a:xfrm>
              <a:off x="0" y="-1"/>
              <a:ext cx="2635145" cy="1512093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40" name="직사각형 16">
              <a:extLst>
                <a:ext uri="{FF2B5EF4-FFF2-40B4-BE49-F238E27FC236}">
                  <a16:creationId xmlns:a16="http://schemas.microsoft.com/office/drawing/2014/main" id="{6D2A7FA4-F2A7-4BBF-8520-61F1E1731DBA}"/>
                </a:ext>
              </a:extLst>
            </p:cNvPr>
            <p:cNvSpPr/>
            <p:nvPr/>
          </p:nvSpPr>
          <p:spPr>
            <a:xfrm>
              <a:off x="1279989" y="131645"/>
              <a:ext cx="1197104" cy="1217917"/>
            </a:xfrm>
            <a:prstGeom prst="rect">
              <a:avLst/>
            </a:prstGeom>
            <a:solidFill>
              <a:srgbClr val="808080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41" name="사각형: 둥근 모서리 17">
              <a:extLst>
                <a:ext uri="{FF2B5EF4-FFF2-40B4-BE49-F238E27FC236}">
                  <a16:creationId xmlns:a16="http://schemas.microsoft.com/office/drawing/2014/main" id="{7F45C14D-51AF-40FB-AEFC-A60FA3440276}"/>
                </a:ext>
              </a:extLst>
            </p:cNvPr>
            <p:cNvSpPr/>
            <p:nvPr/>
          </p:nvSpPr>
          <p:spPr>
            <a:xfrm>
              <a:off x="150185" y="123593"/>
              <a:ext cx="2341369" cy="1234412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42" name="직사각형 18">
              <a:extLst>
                <a:ext uri="{FF2B5EF4-FFF2-40B4-BE49-F238E27FC236}">
                  <a16:creationId xmlns:a16="http://schemas.microsoft.com/office/drawing/2014/main" id="{D6E40B4B-666A-4584-8693-82C1DF2DC848}"/>
                </a:ext>
              </a:extLst>
            </p:cNvPr>
            <p:cNvSpPr/>
            <p:nvPr/>
          </p:nvSpPr>
          <p:spPr>
            <a:xfrm>
              <a:off x="150185" y="132468"/>
              <a:ext cx="2341370" cy="1217917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43" name="TextBox 19">
              <a:extLst>
                <a:ext uri="{FF2B5EF4-FFF2-40B4-BE49-F238E27FC236}">
                  <a16:creationId xmlns:a16="http://schemas.microsoft.com/office/drawing/2014/main" id="{EEDC0DE0-04AA-4391-8C7F-94E7191DC4CA}"/>
                </a:ext>
              </a:extLst>
            </p:cNvPr>
            <p:cNvSpPr txBox="1"/>
            <p:nvPr/>
          </p:nvSpPr>
          <p:spPr>
            <a:xfrm>
              <a:off x="28777" y="576557"/>
              <a:ext cx="1382834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lang="ko-KR" altLang="en-US" dirty="0"/>
                <a:t>싱글</a:t>
              </a:r>
              <a:endParaRPr dirty="0"/>
            </a:p>
          </p:txBody>
        </p:sp>
        <p:sp>
          <p:nvSpPr>
            <p:cNvPr id="44" name="TextBox 20">
              <a:extLst>
                <a:ext uri="{FF2B5EF4-FFF2-40B4-BE49-F238E27FC236}">
                  <a16:creationId xmlns:a16="http://schemas.microsoft.com/office/drawing/2014/main" id="{87573528-2A32-4657-9FF8-752AFC198B1D}"/>
                </a:ext>
              </a:extLst>
            </p:cNvPr>
            <p:cNvSpPr txBox="1"/>
            <p:nvPr/>
          </p:nvSpPr>
          <p:spPr>
            <a:xfrm>
              <a:off x="588573" y="141071"/>
              <a:ext cx="1382834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dirty="0"/>
                <a:t>[ </a:t>
              </a:r>
              <a:r>
                <a:rPr dirty="0" err="1"/>
                <a:t>모드</a:t>
              </a:r>
              <a:r>
                <a:rPr dirty="0"/>
                <a:t> </a:t>
              </a:r>
              <a:r>
                <a:rPr dirty="0" err="1"/>
                <a:t>선택</a:t>
              </a:r>
              <a:r>
                <a:rPr dirty="0"/>
                <a:t> ]</a:t>
              </a:r>
            </a:p>
          </p:txBody>
        </p:sp>
        <p:sp>
          <p:nvSpPr>
            <p:cNvPr id="45" name="TextBox 21">
              <a:extLst>
                <a:ext uri="{FF2B5EF4-FFF2-40B4-BE49-F238E27FC236}">
                  <a16:creationId xmlns:a16="http://schemas.microsoft.com/office/drawing/2014/main" id="{E9969F16-83ED-439E-A7A7-2FC607C2B10B}"/>
                </a:ext>
              </a:extLst>
            </p:cNvPr>
            <p:cNvSpPr txBox="1"/>
            <p:nvPr/>
          </p:nvSpPr>
          <p:spPr>
            <a:xfrm>
              <a:off x="1215666" y="571378"/>
              <a:ext cx="1382834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lang="ko-KR" altLang="en-US" dirty="0"/>
                <a:t>배틀</a:t>
              </a:r>
              <a:endParaRPr dirty="0"/>
            </a:p>
          </p:txBody>
        </p:sp>
        <p:grpSp>
          <p:nvGrpSpPr>
            <p:cNvPr id="46" name="직사각형 22">
              <a:extLst>
                <a:ext uri="{FF2B5EF4-FFF2-40B4-BE49-F238E27FC236}">
                  <a16:creationId xmlns:a16="http://schemas.microsoft.com/office/drawing/2014/main" id="{A33CAB60-7072-4B49-A4BE-FA542A7EA458}"/>
                </a:ext>
              </a:extLst>
            </p:cNvPr>
            <p:cNvGrpSpPr/>
            <p:nvPr/>
          </p:nvGrpSpPr>
          <p:grpSpPr>
            <a:xfrm>
              <a:off x="962031" y="1085111"/>
              <a:ext cx="648004" cy="243839"/>
              <a:chOff x="0" y="0"/>
              <a:chExt cx="648002" cy="243837"/>
            </a:xfrm>
          </p:grpSpPr>
          <p:sp>
            <p:nvSpPr>
              <p:cNvPr id="47" name="직사각형">
                <a:extLst>
                  <a:ext uri="{FF2B5EF4-FFF2-40B4-BE49-F238E27FC236}">
                    <a16:creationId xmlns:a16="http://schemas.microsoft.com/office/drawing/2014/main" id="{A803D0BE-CC3B-44A5-A865-92617FDDE25F}"/>
                  </a:ext>
                </a:extLst>
              </p:cNvPr>
              <p:cNvSpPr/>
              <p:nvPr/>
            </p:nvSpPr>
            <p:spPr>
              <a:xfrm>
                <a:off x="-1" y="43399"/>
                <a:ext cx="648004" cy="157044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8" name="돌아가기">
                <a:extLst>
                  <a:ext uri="{FF2B5EF4-FFF2-40B4-BE49-F238E27FC236}">
                    <a16:creationId xmlns:a16="http://schemas.microsoft.com/office/drawing/2014/main" id="{4F2708DA-CA9B-4618-9EC1-2EFEA5262058}"/>
                  </a:ext>
                </a:extLst>
              </p:cNvPr>
              <p:cNvSpPr txBox="1"/>
              <p:nvPr/>
            </p:nvSpPr>
            <p:spPr>
              <a:xfrm>
                <a:off x="45719" y="0"/>
                <a:ext cx="556564" cy="243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r>
                  <a:t>돌아가기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372F572-0983-468B-9551-EE0ABC41E5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0380" y="3240832"/>
            <a:ext cx="3331240" cy="923396"/>
          </a:xfrm>
        </p:spPr>
        <p:txBody>
          <a:bodyPr>
            <a:normAutofit/>
          </a:bodyPr>
          <a:lstStyle/>
          <a:p>
            <a:r>
              <a:rPr lang="ko-KR" altLang="en-US" sz="5400"/>
              <a:t>감사합니다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264058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F3F5318-E691-465F-83A4-720D954B1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ED13A-6AE7-42CA-BC38-DFE6BB7E8239}"/>
              </a:ext>
            </a:extLst>
          </p:cNvPr>
          <p:cNvSpPr txBox="1"/>
          <p:nvPr/>
        </p:nvSpPr>
        <p:spPr>
          <a:xfrm>
            <a:off x="3324445" y="1495648"/>
            <a:ext cx="5720317" cy="440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맑은 고딕"/>
              </a:rPr>
              <a:t>게임이 쉬워서 </a:t>
            </a:r>
            <a:r>
              <a:rPr kumimoji="0" lang="ko-KR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맑은 고딕"/>
              </a:rPr>
              <a:t>재미가 없을 것 같다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342900" marR="0" indent="-342900" algn="l" defTabSz="9144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맑은 고딕"/>
              </a:rPr>
              <a:t>지뢰 개수를 늘릴 수 없나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맑은 고딕"/>
              </a:rPr>
              <a:t>?</a:t>
            </a:r>
          </a:p>
          <a:p>
            <a:pPr marL="342900" marR="0" indent="-342900" algn="l" defTabSz="9144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남은 칸을 너무 낭비하는 것 같다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342900" marR="0" indent="-342900" algn="l" defTabSz="9144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난이도 조정이 필요하다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633773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B9C3939-42C7-4AF9-BE0D-2B36C423D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배틀 모드 게임 방식</a:t>
            </a:r>
          </a:p>
        </p:txBody>
      </p:sp>
      <p:sp>
        <p:nvSpPr>
          <p:cNvPr id="3" name="사각형: 둥근 모서리 16">
            <a:extLst>
              <a:ext uri="{FF2B5EF4-FFF2-40B4-BE49-F238E27FC236}">
                <a16:creationId xmlns:a16="http://schemas.microsoft.com/office/drawing/2014/main" id="{115A96C0-A899-44D5-A573-90A654E8E3C2}"/>
              </a:ext>
            </a:extLst>
          </p:cNvPr>
          <p:cNvSpPr/>
          <p:nvPr/>
        </p:nvSpPr>
        <p:spPr>
          <a:xfrm>
            <a:off x="5602487" y="2484037"/>
            <a:ext cx="3584609" cy="3547974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그림 17" descr="그림 17">
            <a:extLst>
              <a:ext uri="{FF2B5EF4-FFF2-40B4-BE49-F238E27FC236}">
                <a16:creationId xmlns:a16="http://schemas.microsoft.com/office/drawing/2014/main" id="{F1E28271-029C-4600-8573-8C488CE84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5602487" y="2485029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그림 18" descr="그림 18">
            <a:extLst>
              <a:ext uri="{FF2B5EF4-FFF2-40B4-BE49-F238E27FC236}">
                <a16:creationId xmlns:a16="http://schemas.microsoft.com/office/drawing/2014/main" id="{ACD61848-3FC2-4A29-A23B-334F62AA4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054999" y="2485029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그림 19" descr="그림 19">
            <a:extLst>
              <a:ext uri="{FF2B5EF4-FFF2-40B4-BE49-F238E27FC236}">
                <a16:creationId xmlns:a16="http://schemas.microsoft.com/office/drawing/2014/main" id="{2A70341F-3546-4CDD-A4C6-FFD07D173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507510" y="2485029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20" descr="그림 20">
            <a:extLst>
              <a:ext uri="{FF2B5EF4-FFF2-40B4-BE49-F238E27FC236}">
                <a16:creationId xmlns:a16="http://schemas.microsoft.com/office/drawing/2014/main" id="{CEFDD755-47C7-4F53-B20F-1814CE02C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5602487" y="293762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21" descr="그림 21">
            <a:extLst>
              <a:ext uri="{FF2B5EF4-FFF2-40B4-BE49-F238E27FC236}">
                <a16:creationId xmlns:a16="http://schemas.microsoft.com/office/drawing/2014/main" id="{350A4E51-8436-4175-A6C3-764E50970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054999" y="293762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2" descr="그림 22">
            <a:extLst>
              <a:ext uri="{FF2B5EF4-FFF2-40B4-BE49-F238E27FC236}">
                <a16:creationId xmlns:a16="http://schemas.microsoft.com/office/drawing/2014/main" id="{91268D66-06A3-454B-BFC0-2F763F42C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507510" y="293762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그림 23" descr="그림 23">
            <a:extLst>
              <a:ext uri="{FF2B5EF4-FFF2-40B4-BE49-F238E27FC236}">
                <a16:creationId xmlns:a16="http://schemas.microsoft.com/office/drawing/2014/main" id="{FEBB990E-431D-4C19-A6BA-98670DD67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5602487" y="337281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그림 24" descr="그림 24">
            <a:extLst>
              <a:ext uri="{FF2B5EF4-FFF2-40B4-BE49-F238E27FC236}">
                <a16:creationId xmlns:a16="http://schemas.microsoft.com/office/drawing/2014/main" id="{DEC94B81-446E-45BB-ABD6-D88407358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054999" y="337281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5" descr="그림 25">
            <a:extLst>
              <a:ext uri="{FF2B5EF4-FFF2-40B4-BE49-F238E27FC236}">
                <a16:creationId xmlns:a16="http://schemas.microsoft.com/office/drawing/2014/main" id="{9945CBFA-505B-4516-8D4A-324F1B5CA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507510" y="337281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그림 26" descr="그림 26">
            <a:extLst>
              <a:ext uri="{FF2B5EF4-FFF2-40B4-BE49-F238E27FC236}">
                <a16:creationId xmlns:a16="http://schemas.microsoft.com/office/drawing/2014/main" id="{D570ABDE-F23D-4758-AF28-4DF82F4FE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960022" y="2485029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그림 27" descr="그림 27">
            <a:extLst>
              <a:ext uri="{FF2B5EF4-FFF2-40B4-BE49-F238E27FC236}">
                <a16:creationId xmlns:a16="http://schemas.microsoft.com/office/drawing/2014/main" id="{A8353848-DE9D-4088-92E3-39D313750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412534" y="2485029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8" descr="그림 28">
            <a:extLst>
              <a:ext uri="{FF2B5EF4-FFF2-40B4-BE49-F238E27FC236}">
                <a16:creationId xmlns:a16="http://schemas.microsoft.com/office/drawing/2014/main" id="{6C2B07FF-7D7C-4177-81C5-C294A1E6A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865046" y="2485029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9" descr="그림 29">
            <a:extLst>
              <a:ext uri="{FF2B5EF4-FFF2-40B4-BE49-F238E27FC236}">
                <a16:creationId xmlns:a16="http://schemas.microsoft.com/office/drawing/2014/main" id="{09774EE8-C63C-4127-8381-FB78D8FA9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960022" y="293762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30" descr="그림 30">
            <a:extLst>
              <a:ext uri="{FF2B5EF4-FFF2-40B4-BE49-F238E27FC236}">
                <a16:creationId xmlns:a16="http://schemas.microsoft.com/office/drawing/2014/main" id="{7F698D78-F966-4924-AACF-59AD32E30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412534" y="293762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그림 31" descr="그림 31">
            <a:extLst>
              <a:ext uri="{FF2B5EF4-FFF2-40B4-BE49-F238E27FC236}">
                <a16:creationId xmlns:a16="http://schemas.microsoft.com/office/drawing/2014/main" id="{A16E15E5-7398-4797-82D0-4BA9E107F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865046" y="293762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그림 32" descr="그림 32">
            <a:extLst>
              <a:ext uri="{FF2B5EF4-FFF2-40B4-BE49-F238E27FC236}">
                <a16:creationId xmlns:a16="http://schemas.microsoft.com/office/drawing/2014/main" id="{5CC6F45E-6A4B-49E1-BA57-1D3FEA790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960022" y="337281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그림 33" descr="그림 33">
            <a:extLst>
              <a:ext uri="{FF2B5EF4-FFF2-40B4-BE49-F238E27FC236}">
                <a16:creationId xmlns:a16="http://schemas.microsoft.com/office/drawing/2014/main" id="{510C98F9-5FFE-4123-AA32-A3B6E4A70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412534" y="337281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그림 34" descr="그림 34">
            <a:extLst>
              <a:ext uri="{FF2B5EF4-FFF2-40B4-BE49-F238E27FC236}">
                <a16:creationId xmlns:a16="http://schemas.microsoft.com/office/drawing/2014/main" id="{D12328AB-19B7-42F6-B69B-81BA306E6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865046" y="337281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그림 35" descr="그림 35">
            <a:extLst>
              <a:ext uri="{FF2B5EF4-FFF2-40B4-BE49-F238E27FC236}">
                <a16:creationId xmlns:a16="http://schemas.microsoft.com/office/drawing/2014/main" id="{B936A709-8579-4C8F-876C-B33EB403C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315289" y="2485029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그림 36" descr="그림 36">
            <a:extLst>
              <a:ext uri="{FF2B5EF4-FFF2-40B4-BE49-F238E27FC236}">
                <a16:creationId xmlns:a16="http://schemas.microsoft.com/office/drawing/2014/main" id="{376A57B2-50ED-47BE-9C8E-6FA68D1EC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767801" y="2485029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7" descr="그림 37">
            <a:extLst>
              <a:ext uri="{FF2B5EF4-FFF2-40B4-BE49-F238E27FC236}">
                <a16:creationId xmlns:a16="http://schemas.microsoft.com/office/drawing/2014/main" id="{C78B6649-A238-42F6-922D-10E672558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315289" y="293762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8" descr="그림 38">
            <a:extLst>
              <a:ext uri="{FF2B5EF4-FFF2-40B4-BE49-F238E27FC236}">
                <a16:creationId xmlns:a16="http://schemas.microsoft.com/office/drawing/2014/main" id="{6F7A94C1-66D3-4D3F-9497-0592F4083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767801" y="293762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그림 39" descr="그림 39">
            <a:extLst>
              <a:ext uri="{FF2B5EF4-FFF2-40B4-BE49-F238E27FC236}">
                <a16:creationId xmlns:a16="http://schemas.microsoft.com/office/drawing/2014/main" id="{C88E9FA0-BB25-4A80-9ED6-EE0315260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315289" y="337281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그림 40" descr="그림 40">
            <a:extLst>
              <a:ext uri="{FF2B5EF4-FFF2-40B4-BE49-F238E27FC236}">
                <a16:creationId xmlns:a16="http://schemas.microsoft.com/office/drawing/2014/main" id="{95972271-A17F-4A62-B2E0-7DD5FABFA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767801" y="337281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그림 41" descr="그림 41">
            <a:extLst>
              <a:ext uri="{FF2B5EF4-FFF2-40B4-BE49-F238E27FC236}">
                <a16:creationId xmlns:a16="http://schemas.microsoft.com/office/drawing/2014/main" id="{C34B7F30-35BC-43D1-9651-D5115BCA4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315289" y="3822541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그림 42" descr="그림 42">
            <a:extLst>
              <a:ext uri="{FF2B5EF4-FFF2-40B4-BE49-F238E27FC236}">
                <a16:creationId xmlns:a16="http://schemas.microsoft.com/office/drawing/2014/main" id="{B763F0C7-85D3-484C-BC04-8578C11AF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767801" y="3822541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그림 43" descr="그림 43">
            <a:extLst>
              <a:ext uri="{FF2B5EF4-FFF2-40B4-BE49-F238E27FC236}">
                <a16:creationId xmlns:a16="http://schemas.microsoft.com/office/drawing/2014/main" id="{B708DA19-D06C-4D73-B638-598D12654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315289" y="4275138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그림 44" descr="그림 44">
            <a:extLst>
              <a:ext uri="{FF2B5EF4-FFF2-40B4-BE49-F238E27FC236}">
                <a16:creationId xmlns:a16="http://schemas.microsoft.com/office/drawing/2014/main" id="{71174F4C-D68E-4A54-AF01-E4FDA4A27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767801" y="4275138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그림 45" descr="그림 45">
            <a:extLst>
              <a:ext uri="{FF2B5EF4-FFF2-40B4-BE49-F238E27FC236}">
                <a16:creationId xmlns:a16="http://schemas.microsoft.com/office/drawing/2014/main" id="{D2AEA88A-ED41-4ECC-A364-E5346DFD0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315289" y="471032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그림 46" descr="그림 46">
            <a:extLst>
              <a:ext uri="{FF2B5EF4-FFF2-40B4-BE49-F238E27FC236}">
                <a16:creationId xmlns:a16="http://schemas.microsoft.com/office/drawing/2014/main" id="{B25D7CE5-4A25-4DD9-9FDC-B46D441E7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767801" y="471032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그림 47" descr="그림 47">
            <a:extLst>
              <a:ext uri="{FF2B5EF4-FFF2-40B4-BE49-F238E27FC236}">
                <a16:creationId xmlns:a16="http://schemas.microsoft.com/office/drawing/2014/main" id="{A48045B8-E6D7-4E48-9EE1-4C912575F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965505" y="3822541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그림 48" descr="그림 48">
            <a:extLst>
              <a:ext uri="{FF2B5EF4-FFF2-40B4-BE49-F238E27FC236}">
                <a16:creationId xmlns:a16="http://schemas.microsoft.com/office/drawing/2014/main" id="{9B6D3AC5-0688-4D1A-B81F-D08F931CB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418018" y="3822541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그림 49" descr="그림 49">
            <a:extLst>
              <a:ext uri="{FF2B5EF4-FFF2-40B4-BE49-F238E27FC236}">
                <a16:creationId xmlns:a16="http://schemas.microsoft.com/office/drawing/2014/main" id="{4AC699DF-D48D-47BB-BEA4-CA93E59A0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870530" y="3822541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그림 50" descr="그림 50">
            <a:extLst>
              <a:ext uri="{FF2B5EF4-FFF2-40B4-BE49-F238E27FC236}">
                <a16:creationId xmlns:a16="http://schemas.microsoft.com/office/drawing/2014/main" id="{007FA170-326E-446E-A9BE-754F4BF72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965505" y="4275138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그림 51" descr="그림 51">
            <a:extLst>
              <a:ext uri="{FF2B5EF4-FFF2-40B4-BE49-F238E27FC236}">
                <a16:creationId xmlns:a16="http://schemas.microsoft.com/office/drawing/2014/main" id="{C9706223-43E0-4118-BA93-7A5249FFD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418018" y="4275138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그림 52" descr="그림 52">
            <a:extLst>
              <a:ext uri="{FF2B5EF4-FFF2-40B4-BE49-F238E27FC236}">
                <a16:creationId xmlns:a16="http://schemas.microsoft.com/office/drawing/2014/main" id="{A38D1256-7A07-469A-9EA9-8872FB8A0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870530" y="4275138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그림 53" descr="그림 53">
            <a:extLst>
              <a:ext uri="{FF2B5EF4-FFF2-40B4-BE49-F238E27FC236}">
                <a16:creationId xmlns:a16="http://schemas.microsoft.com/office/drawing/2014/main" id="{6DB6587A-1966-49AC-9419-385B69AD3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965505" y="471032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그림 54" descr="그림 54">
            <a:extLst>
              <a:ext uri="{FF2B5EF4-FFF2-40B4-BE49-F238E27FC236}">
                <a16:creationId xmlns:a16="http://schemas.microsoft.com/office/drawing/2014/main" id="{6FAECDE4-FAE6-4F8D-A36F-15D5CBE14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418018" y="471032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그림 55" descr="그림 55">
            <a:extLst>
              <a:ext uri="{FF2B5EF4-FFF2-40B4-BE49-F238E27FC236}">
                <a16:creationId xmlns:a16="http://schemas.microsoft.com/office/drawing/2014/main" id="{754BA404-2D12-4A4F-8EE9-46CFEF11A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870530" y="471032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그림 56" descr="그림 56">
            <a:extLst>
              <a:ext uri="{FF2B5EF4-FFF2-40B4-BE49-F238E27FC236}">
                <a16:creationId xmlns:a16="http://schemas.microsoft.com/office/drawing/2014/main" id="{554F6F45-6CE0-464E-9FB9-E7EFCDBB6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5604755" y="3822541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그림 57" descr="그림 57">
            <a:extLst>
              <a:ext uri="{FF2B5EF4-FFF2-40B4-BE49-F238E27FC236}">
                <a16:creationId xmlns:a16="http://schemas.microsoft.com/office/drawing/2014/main" id="{3571C38A-A3D7-4FE2-87E5-BFB1C868C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057267" y="3822541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8" descr="그림 58">
            <a:extLst>
              <a:ext uri="{FF2B5EF4-FFF2-40B4-BE49-F238E27FC236}">
                <a16:creationId xmlns:a16="http://schemas.microsoft.com/office/drawing/2014/main" id="{13F45F5B-AF3C-449E-958A-A0B8A3833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509779" y="3822541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그림 59" descr="그림 59">
            <a:extLst>
              <a:ext uri="{FF2B5EF4-FFF2-40B4-BE49-F238E27FC236}">
                <a16:creationId xmlns:a16="http://schemas.microsoft.com/office/drawing/2014/main" id="{DF9D8C06-BCBE-40A2-9053-5AD71B704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5604755" y="4275138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그림 60" descr="그림 60">
            <a:extLst>
              <a:ext uri="{FF2B5EF4-FFF2-40B4-BE49-F238E27FC236}">
                <a16:creationId xmlns:a16="http://schemas.microsoft.com/office/drawing/2014/main" id="{B7BAD025-4EE4-4E08-9FD8-C60715904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057267" y="4275138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61" descr="그림 61">
            <a:extLst>
              <a:ext uri="{FF2B5EF4-FFF2-40B4-BE49-F238E27FC236}">
                <a16:creationId xmlns:a16="http://schemas.microsoft.com/office/drawing/2014/main" id="{55A75172-A994-4B5E-9F73-B404BBB9E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509779" y="4275138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그림 62" descr="그림 62">
            <a:extLst>
              <a:ext uri="{FF2B5EF4-FFF2-40B4-BE49-F238E27FC236}">
                <a16:creationId xmlns:a16="http://schemas.microsoft.com/office/drawing/2014/main" id="{8515A508-9E72-43B7-A78A-FEB624528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5604755" y="471032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그림 63" descr="그림 63">
            <a:extLst>
              <a:ext uri="{FF2B5EF4-FFF2-40B4-BE49-F238E27FC236}">
                <a16:creationId xmlns:a16="http://schemas.microsoft.com/office/drawing/2014/main" id="{740CA825-0BF2-4321-A90B-67AA20AA3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057267" y="471032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4" descr="그림 64">
            <a:extLst>
              <a:ext uri="{FF2B5EF4-FFF2-40B4-BE49-F238E27FC236}">
                <a16:creationId xmlns:a16="http://schemas.microsoft.com/office/drawing/2014/main" id="{4E189E91-14F9-4CA1-B9F5-BFB73A6DF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509779" y="4710327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그림 65" descr="그림 65">
            <a:extLst>
              <a:ext uri="{FF2B5EF4-FFF2-40B4-BE49-F238E27FC236}">
                <a16:creationId xmlns:a16="http://schemas.microsoft.com/office/drawing/2014/main" id="{9A65B7B3-1661-404C-850B-C2E709463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315289" y="5160052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그림 66" descr="그림 66">
            <a:extLst>
              <a:ext uri="{FF2B5EF4-FFF2-40B4-BE49-F238E27FC236}">
                <a16:creationId xmlns:a16="http://schemas.microsoft.com/office/drawing/2014/main" id="{BABA0F74-5445-4D87-91A0-A569AB7F4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767801" y="5160052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그림 67" descr="그림 67">
            <a:extLst>
              <a:ext uri="{FF2B5EF4-FFF2-40B4-BE49-F238E27FC236}">
                <a16:creationId xmlns:a16="http://schemas.microsoft.com/office/drawing/2014/main" id="{3C0E5FD7-4E64-494A-B3D1-157974C2D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315289" y="5595240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그림 68" descr="그림 68">
            <a:extLst>
              <a:ext uri="{FF2B5EF4-FFF2-40B4-BE49-F238E27FC236}">
                <a16:creationId xmlns:a16="http://schemas.microsoft.com/office/drawing/2014/main" id="{1BDDBD6F-F271-4164-8B48-96A88345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767801" y="5595240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9" descr="그림 69">
            <a:extLst>
              <a:ext uri="{FF2B5EF4-FFF2-40B4-BE49-F238E27FC236}">
                <a16:creationId xmlns:a16="http://schemas.microsoft.com/office/drawing/2014/main" id="{13953132-4E69-48E6-A4D4-1266E581F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965505" y="5160052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70" descr="그림 70">
            <a:extLst>
              <a:ext uri="{FF2B5EF4-FFF2-40B4-BE49-F238E27FC236}">
                <a16:creationId xmlns:a16="http://schemas.microsoft.com/office/drawing/2014/main" id="{9C24DFFF-6209-4028-ABE3-625E4B939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418018" y="5160052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그림 71" descr="그림 71">
            <a:extLst>
              <a:ext uri="{FF2B5EF4-FFF2-40B4-BE49-F238E27FC236}">
                <a16:creationId xmlns:a16="http://schemas.microsoft.com/office/drawing/2014/main" id="{EBE0B6A0-D390-4713-9654-9EC70DF1B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870530" y="5160052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그림 72" descr="그림 72">
            <a:extLst>
              <a:ext uri="{FF2B5EF4-FFF2-40B4-BE49-F238E27FC236}">
                <a16:creationId xmlns:a16="http://schemas.microsoft.com/office/drawing/2014/main" id="{FEF97D9D-DC42-4185-A330-906631A70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965505" y="5595240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그림 73" descr="그림 73">
            <a:extLst>
              <a:ext uri="{FF2B5EF4-FFF2-40B4-BE49-F238E27FC236}">
                <a16:creationId xmlns:a16="http://schemas.microsoft.com/office/drawing/2014/main" id="{A08DE266-84C9-4836-9B61-DD5370939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418018" y="5595240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4" descr="그림 74">
            <a:extLst>
              <a:ext uri="{FF2B5EF4-FFF2-40B4-BE49-F238E27FC236}">
                <a16:creationId xmlns:a16="http://schemas.microsoft.com/office/drawing/2014/main" id="{73ABF42D-E140-44AA-BDAC-4FFB4BDD4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870530" y="5595240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5" descr="그림 75">
            <a:extLst>
              <a:ext uri="{FF2B5EF4-FFF2-40B4-BE49-F238E27FC236}">
                <a16:creationId xmlns:a16="http://schemas.microsoft.com/office/drawing/2014/main" id="{2F116446-C008-4C7B-BF7D-CFB14C79A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5604755" y="5160052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6" descr="그림 76">
            <a:extLst>
              <a:ext uri="{FF2B5EF4-FFF2-40B4-BE49-F238E27FC236}">
                <a16:creationId xmlns:a16="http://schemas.microsoft.com/office/drawing/2014/main" id="{ADFE7F38-66B9-4946-9DAB-0D0BAA1E7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057267" y="5160052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7" descr="그림 77">
            <a:extLst>
              <a:ext uri="{FF2B5EF4-FFF2-40B4-BE49-F238E27FC236}">
                <a16:creationId xmlns:a16="http://schemas.microsoft.com/office/drawing/2014/main" id="{6813753C-192C-4E9D-BAE9-C47095904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509779" y="5160052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그림 78" descr="그림 78">
            <a:extLst>
              <a:ext uri="{FF2B5EF4-FFF2-40B4-BE49-F238E27FC236}">
                <a16:creationId xmlns:a16="http://schemas.microsoft.com/office/drawing/2014/main" id="{DBD71E07-AAF9-4B4B-9796-0D9307C6A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5604755" y="5595240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그림 79" descr="그림 79">
            <a:extLst>
              <a:ext uri="{FF2B5EF4-FFF2-40B4-BE49-F238E27FC236}">
                <a16:creationId xmlns:a16="http://schemas.microsoft.com/office/drawing/2014/main" id="{FA1939D5-E69F-407D-9C96-449BBDD90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057267" y="5595240"/>
            <a:ext cx="419294" cy="43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80" descr="그림 80">
            <a:extLst>
              <a:ext uri="{FF2B5EF4-FFF2-40B4-BE49-F238E27FC236}">
                <a16:creationId xmlns:a16="http://schemas.microsoft.com/office/drawing/2014/main" id="{64ABC6A5-3B4B-43C6-8BB5-A9C86301B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509779" y="5595240"/>
            <a:ext cx="419294" cy="436772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사각형: 둥근 모서리 14">
            <a:extLst>
              <a:ext uri="{FF2B5EF4-FFF2-40B4-BE49-F238E27FC236}">
                <a16:creationId xmlns:a16="http://schemas.microsoft.com/office/drawing/2014/main" id="{6B5E8F8D-EEDA-431B-8808-A987A2B8A68A}"/>
              </a:ext>
            </a:extLst>
          </p:cNvPr>
          <p:cNvSpPr/>
          <p:nvPr/>
        </p:nvSpPr>
        <p:spPr>
          <a:xfrm>
            <a:off x="5602487" y="1813057"/>
            <a:ext cx="3584609" cy="671974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9" name="그림 15" descr="그림 15">
            <a:extLst>
              <a:ext uri="{FF2B5EF4-FFF2-40B4-BE49-F238E27FC236}">
                <a16:creationId xmlns:a16="http://schemas.microsoft.com/office/drawing/2014/main" id="{917727F6-C1B1-45CD-9307-75AEEC489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74353" y="1718064"/>
            <a:ext cx="1020891" cy="89680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사각형: 둥근 모서리 283">
            <a:extLst>
              <a:ext uri="{FF2B5EF4-FFF2-40B4-BE49-F238E27FC236}">
                <a16:creationId xmlns:a16="http://schemas.microsoft.com/office/drawing/2014/main" id="{C8D312AD-7299-4CE1-9B98-6635C96526E6}"/>
              </a:ext>
            </a:extLst>
          </p:cNvPr>
          <p:cNvSpPr/>
          <p:nvPr/>
        </p:nvSpPr>
        <p:spPr>
          <a:xfrm>
            <a:off x="7043958" y="3875994"/>
            <a:ext cx="271425" cy="22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사각형: 둥근 모서리 8">
            <a:extLst>
              <a:ext uri="{FF2B5EF4-FFF2-40B4-BE49-F238E27FC236}">
                <a16:creationId xmlns:a16="http://schemas.microsoft.com/office/drawing/2014/main" id="{93EA0134-C4C9-418A-9D3D-5D0E5EE60F2C}"/>
              </a:ext>
            </a:extLst>
          </p:cNvPr>
          <p:cNvSpPr/>
          <p:nvPr/>
        </p:nvSpPr>
        <p:spPr>
          <a:xfrm>
            <a:off x="7865110" y="2933521"/>
            <a:ext cx="446045" cy="448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6" h="21554" extrusionOk="0">
                <a:moveTo>
                  <a:pt x="131" y="3423"/>
                </a:moveTo>
                <a:cubicBezTo>
                  <a:pt x="-148" y="1353"/>
                  <a:pt x="1371" y="92"/>
                  <a:pt x="3429" y="0"/>
                </a:cubicBezTo>
                <a:cubicBezTo>
                  <a:pt x="8168" y="712"/>
                  <a:pt x="14146" y="71"/>
                  <a:pt x="16619" y="0"/>
                </a:cubicBezTo>
                <a:cubicBezTo>
                  <a:pt x="18299" y="143"/>
                  <a:pt x="19907" y="1590"/>
                  <a:pt x="19917" y="3423"/>
                </a:cubicBezTo>
                <a:cubicBezTo>
                  <a:pt x="20660" y="6317"/>
                  <a:pt x="21141" y="11650"/>
                  <a:pt x="19917" y="18129"/>
                </a:cubicBezTo>
                <a:cubicBezTo>
                  <a:pt x="20272" y="20063"/>
                  <a:pt x="18554" y="21309"/>
                  <a:pt x="16619" y="21552"/>
                </a:cubicBezTo>
                <a:cubicBezTo>
                  <a:pt x="14730" y="20837"/>
                  <a:pt x="7011" y="21600"/>
                  <a:pt x="3429" y="21552"/>
                </a:cubicBezTo>
                <a:cubicBezTo>
                  <a:pt x="1589" y="21362"/>
                  <a:pt x="-36" y="20261"/>
                  <a:pt x="131" y="18129"/>
                </a:cubicBezTo>
                <a:cubicBezTo>
                  <a:pt x="-459" y="11174"/>
                  <a:pt x="1195" y="5219"/>
                  <a:pt x="131" y="3423"/>
                </a:cubicBezTo>
                <a:close/>
              </a:path>
            </a:pathLst>
          </a:custGeom>
          <a:ln w="22225">
            <a:solidFill>
              <a:srgbClr val="FF0000"/>
            </a:solidFill>
            <a:prstDash val="sysDash"/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직선 화살표 연결선 85">
            <a:extLst>
              <a:ext uri="{FF2B5EF4-FFF2-40B4-BE49-F238E27FC236}">
                <a16:creationId xmlns:a16="http://schemas.microsoft.com/office/drawing/2014/main" id="{C5004838-60B1-4AC0-A498-9584CFB783DD}"/>
              </a:ext>
            </a:extLst>
          </p:cNvPr>
          <p:cNvSpPr/>
          <p:nvPr/>
        </p:nvSpPr>
        <p:spPr>
          <a:xfrm flipV="1">
            <a:off x="8294993" y="3152202"/>
            <a:ext cx="1119384" cy="5393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3" name="TextBox 86">
            <a:extLst>
              <a:ext uri="{FF2B5EF4-FFF2-40B4-BE49-F238E27FC236}">
                <a16:creationId xmlns:a16="http://schemas.microsoft.com/office/drawing/2014/main" id="{28A61BEE-2BED-458E-8719-612C6AE6DFCD}"/>
              </a:ext>
            </a:extLst>
          </p:cNvPr>
          <p:cNvSpPr txBox="1"/>
          <p:nvPr/>
        </p:nvSpPr>
        <p:spPr>
          <a:xfrm>
            <a:off x="9432002" y="2950552"/>
            <a:ext cx="19164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000">
                <a:solidFill>
                  <a:srgbClr val="FF0000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rPr lang="ko-KR" altLang="en-US" dirty="0"/>
              <a:t>빨강 </a:t>
            </a:r>
            <a:r>
              <a:rPr dirty="0" err="1"/>
              <a:t>지뢰</a:t>
            </a:r>
            <a:r>
              <a:rPr dirty="0"/>
              <a:t> </a:t>
            </a:r>
            <a:r>
              <a:rPr dirty="0" err="1"/>
              <a:t>위치</a:t>
            </a:r>
            <a:endParaRPr dirty="0"/>
          </a:p>
        </p:txBody>
      </p:sp>
      <p:sp>
        <p:nvSpPr>
          <p:cNvPr id="74" name="사각형: 둥근 모서리 283">
            <a:extLst>
              <a:ext uri="{FF2B5EF4-FFF2-40B4-BE49-F238E27FC236}">
                <a16:creationId xmlns:a16="http://schemas.microsoft.com/office/drawing/2014/main" id="{B62B3858-C9EC-456B-AA0E-F1DDCEF0AB5C}"/>
              </a:ext>
            </a:extLst>
          </p:cNvPr>
          <p:cNvSpPr/>
          <p:nvPr/>
        </p:nvSpPr>
        <p:spPr>
          <a:xfrm>
            <a:off x="7491953" y="3433537"/>
            <a:ext cx="271425" cy="229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" name="사각형: 둥근 모서리 283">
            <a:extLst>
              <a:ext uri="{FF2B5EF4-FFF2-40B4-BE49-F238E27FC236}">
                <a16:creationId xmlns:a16="http://schemas.microsoft.com/office/drawing/2014/main" id="{11C99130-114D-486C-983B-55263387C3A6}"/>
              </a:ext>
            </a:extLst>
          </p:cNvPr>
          <p:cNvSpPr/>
          <p:nvPr/>
        </p:nvSpPr>
        <p:spPr>
          <a:xfrm>
            <a:off x="7938981" y="3433537"/>
            <a:ext cx="271425" cy="229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사각형: 둥근 모서리 283">
            <a:extLst>
              <a:ext uri="{FF2B5EF4-FFF2-40B4-BE49-F238E27FC236}">
                <a16:creationId xmlns:a16="http://schemas.microsoft.com/office/drawing/2014/main" id="{3AF3E6EC-2685-4F77-88B6-994F9A361D24}"/>
              </a:ext>
            </a:extLst>
          </p:cNvPr>
          <p:cNvSpPr/>
          <p:nvPr/>
        </p:nvSpPr>
        <p:spPr>
          <a:xfrm>
            <a:off x="7945875" y="3875994"/>
            <a:ext cx="271425" cy="22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사각형: 둥근 모서리 283">
            <a:extLst>
              <a:ext uri="{FF2B5EF4-FFF2-40B4-BE49-F238E27FC236}">
                <a16:creationId xmlns:a16="http://schemas.microsoft.com/office/drawing/2014/main" id="{4492527D-A199-4718-BDF4-61A72E2C454E}"/>
              </a:ext>
            </a:extLst>
          </p:cNvPr>
          <p:cNvSpPr/>
          <p:nvPr/>
        </p:nvSpPr>
        <p:spPr>
          <a:xfrm>
            <a:off x="7043958" y="5221910"/>
            <a:ext cx="271425" cy="22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사각형: 둥근 모서리 283">
            <a:extLst>
              <a:ext uri="{FF2B5EF4-FFF2-40B4-BE49-F238E27FC236}">
                <a16:creationId xmlns:a16="http://schemas.microsoft.com/office/drawing/2014/main" id="{32583D0F-6249-4AB6-A57B-5F19AA36ADE6}"/>
              </a:ext>
            </a:extLst>
          </p:cNvPr>
          <p:cNvSpPr/>
          <p:nvPr/>
        </p:nvSpPr>
        <p:spPr>
          <a:xfrm>
            <a:off x="7043958" y="4328061"/>
            <a:ext cx="271425" cy="22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사각형: 둥근 모서리 283">
            <a:extLst>
              <a:ext uri="{FF2B5EF4-FFF2-40B4-BE49-F238E27FC236}">
                <a16:creationId xmlns:a16="http://schemas.microsoft.com/office/drawing/2014/main" id="{47017FB2-159B-496E-800A-D4B33C92848E}"/>
              </a:ext>
            </a:extLst>
          </p:cNvPr>
          <p:cNvSpPr/>
          <p:nvPr/>
        </p:nvSpPr>
        <p:spPr>
          <a:xfrm>
            <a:off x="6581446" y="3433535"/>
            <a:ext cx="271425" cy="22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" name="사각형: 둥근 모서리 283">
            <a:extLst>
              <a:ext uri="{FF2B5EF4-FFF2-40B4-BE49-F238E27FC236}">
                <a16:creationId xmlns:a16="http://schemas.microsoft.com/office/drawing/2014/main" id="{58BEC079-E4C9-469C-9166-8353BB3943BB}"/>
              </a:ext>
            </a:extLst>
          </p:cNvPr>
          <p:cNvSpPr/>
          <p:nvPr/>
        </p:nvSpPr>
        <p:spPr>
          <a:xfrm>
            <a:off x="7043958" y="3429000"/>
            <a:ext cx="271425" cy="22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사각형: 둥근 모서리 283">
            <a:extLst>
              <a:ext uri="{FF2B5EF4-FFF2-40B4-BE49-F238E27FC236}">
                <a16:creationId xmlns:a16="http://schemas.microsoft.com/office/drawing/2014/main" id="{133DE2F0-B6AB-480E-9EA9-3E8B79E0E7A8}"/>
              </a:ext>
            </a:extLst>
          </p:cNvPr>
          <p:cNvSpPr/>
          <p:nvPr/>
        </p:nvSpPr>
        <p:spPr>
          <a:xfrm>
            <a:off x="6588361" y="4328061"/>
            <a:ext cx="271425" cy="22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사각형: 둥근 모서리 283">
            <a:extLst>
              <a:ext uri="{FF2B5EF4-FFF2-40B4-BE49-F238E27FC236}">
                <a16:creationId xmlns:a16="http://schemas.microsoft.com/office/drawing/2014/main" id="{23E1D33D-79DB-4AEB-87D3-074910A6D884}"/>
              </a:ext>
            </a:extLst>
          </p:cNvPr>
          <p:cNvSpPr/>
          <p:nvPr/>
        </p:nvSpPr>
        <p:spPr>
          <a:xfrm>
            <a:off x="7043958" y="2993810"/>
            <a:ext cx="271425" cy="234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사각형: 둥근 모서리 283">
            <a:extLst>
              <a:ext uri="{FF2B5EF4-FFF2-40B4-BE49-F238E27FC236}">
                <a16:creationId xmlns:a16="http://schemas.microsoft.com/office/drawing/2014/main" id="{11AFB26F-30DA-42A4-8A57-6277E7270509}"/>
              </a:ext>
            </a:extLst>
          </p:cNvPr>
          <p:cNvSpPr/>
          <p:nvPr/>
        </p:nvSpPr>
        <p:spPr>
          <a:xfrm>
            <a:off x="7492426" y="4328061"/>
            <a:ext cx="271425" cy="22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" name="사각형: 둥근 모서리 283">
            <a:extLst>
              <a:ext uri="{FF2B5EF4-FFF2-40B4-BE49-F238E27FC236}">
                <a16:creationId xmlns:a16="http://schemas.microsoft.com/office/drawing/2014/main" id="{164918DD-5AE4-4B43-9F21-9709D9C61F3E}"/>
              </a:ext>
            </a:extLst>
          </p:cNvPr>
          <p:cNvSpPr/>
          <p:nvPr/>
        </p:nvSpPr>
        <p:spPr>
          <a:xfrm>
            <a:off x="7954146" y="4755648"/>
            <a:ext cx="271425" cy="249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사각형: 둥근 모서리 283">
            <a:extLst>
              <a:ext uri="{FF2B5EF4-FFF2-40B4-BE49-F238E27FC236}">
                <a16:creationId xmlns:a16="http://schemas.microsoft.com/office/drawing/2014/main" id="{D6A46E31-13DF-4807-9371-5A8C81A86B42}"/>
              </a:ext>
            </a:extLst>
          </p:cNvPr>
          <p:cNvSpPr/>
          <p:nvPr/>
        </p:nvSpPr>
        <p:spPr>
          <a:xfrm>
            <a:off x="7494447" y="5221910"/>
            <a:ext cx="271425" cy="22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TextBox 265">
            <a:extLst>
              <a:ext uri="{FF2B5EF4-FFF2-40B4-BE49-F238E27FC236}">
                <a16:creationId xmlns:a16="http://schemas.microsoft.com/office/drawing/2014/main" id="{04D9AF6D-55DC-4E24-92A0-811F9F46CEED}"/>
              </a:ext>
            </a:extLst>
          </p:cNvPr>
          <p:cNvSpPr txBox="1"/>
          <p:nvPr/>
        </p:nvSpPr>
        <p:spPr>
          <a:xfrm>
            <a:off x="1217978" y="3054345"/>
            <a:ext cx="133755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1~2</a:t>
            </a:r>
          </a:p>
        </p:txBody>
      </p:sp>
      <p:sp>
        <p:nvSpPr>
          <p:cNvPr id="99" name="TextBox 266">
            <a:extLst>
              <a:ext uri="{FF2B5EF4-FFF2-40B4-BE49-F238E27FC236}">
                <a16:creationId xmlns:a16="http://schemas.microsoft.com/office/drawing/2014/main" id="{DFB202B0-E846-40A4-BE05-A413FA054873}"/>
              </a:ext>
            </a:extLst>
          </p:cNvPr>
          <p:cNvSpPr txBox="1"/>
          <p:nvPr/>
        </p:nvSpPr>
        <p:spPr>
          <a:xfrm>
            <a:off x="1217978" y="3770559"/>
            <a:ext cx="133755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3~4</a:t>
            </a:r>
          </a:p>
        </p:txBody>
      </p:sp>
      <p:sp>
        <p:nvSpPr>
          <p:cNvPr id="100" name="TextBox 267">
            <a:extLst>
              <a:ext uri="{FF2B5EF4-FFF2-40B4-BE49-F238E27FC236}">
                <a16:creationId xmlns:a16="http://schemas.microsoft.com/office/drawing/2014/main" id="{35E7E28B-DA22-4E6D-A158-6F9167BF99DF}"/>
              </a:ext>
            </a:extLst>
          </p:cNvPr>
          <p:cNvSpPr txBox="1"/>
          <p:nvPr/>
        </p:nvSpPr>
        <p:spPr>
          <a:xfrm>
            <a:off x="1217978" y="4610422"/>
            <a:ext cx="133755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5~6</a:t>
            </a:r>
          </a:p>
        </p:txBody>
      </p:sp>
      <p:grpSp>
        <p:nvGrpSpPr>
          <p:cNvPr id="102" name="화살표: 아래쪽 269">
            <a:extLst>
              <a:ext uri="{FF2B5EF4-FFF2-40B4-BE49-F238E27FC236}">
                <a16:creationId xmlns:a16="http://schemas.microsoft.com/office/drawing/2014/main" id="{93FEF3EC-F994-4E2F-8731-D23E7C178C81}"/>
              </a:ext>
            </a:extLst>
          </p:cNvPr>
          <p:cNvGrpSpPr/>
          <p:nvPr/>
        </p:nvGrpSpPr>
        <p:grpSpPr>
          <a:xfrm>
            <a:off x="2176060" y="3114529"/>
            <a:ext cx="312987" cy="203084"/>
            <a:chOff x="2" y="0"/>
            <a:chExt cx="312985" cy="203083"/>
          </a:xfrm>
        </p:grpSpPr>
        <p:sp>
          <p:nvSpPr>
            <p:cNvPr id="103" name="도형">
              <a:extLst>
                <a:ext uri="{FF2B5EF4-FFF2-40B4-BE49-F238E27FC236}">
                  <a16:creationId xmlns:a16="http://schemas.microsoft.com/office/drawing/2014/main" id="{5D25AAA1-F052-4200-A630-0F0C94CCC7C0}"/>
                </a:ext>
              </a:extLst>
            </p:cNvPr>
            <p:cNvSpPr/>
            <p:nvPr/>
          </p:nvSpPr>
          <p:spPr>
            <a:xfrm rot="16200000">
              <a:off x="54953" y="-54952"/>
              <a:ext cx="203084" cy="312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0" y="13692"/>
                  </a:moveTo>
                  <a:cubicBezTo>
                    <a:pt x="1143" y="13674"/>
                    <a:pt x="2747" y="13403"/>
                    <a:pt x="5400" y="13692"/>
                  </a:cubicBezTo>
                  <a:cubicBezTo>
                    <a:pt x="6332" y="9255"/>
                    <a:pt x="6429" y="2996"/>
                    <a:pt x="5400" y="134"/>
                  </a:cubicBezTo>
                  <a:cubicBezTo>
                    <a:pt x="7900" y="-291"/>
                    <a:pt x="12412" y="462"/>
                    <a:pt x="16200" y="134"/>
                  </a:cubicBezTo>
                  <a:cubicBezTo>
                    <a:pt x="15963" y="4203"/>
                    <a:pt x="16561" y="9548"/>
                    <a:pt x="16200" y="13692"/>
                  </a:cubicBezTo>
                  <a:cubicBezTo>
                    <a:pt x="16916" y="13979"/>
                    <a:pt x="19592" y="13598"/>
                    <a:pt x="21600" y="13692"/>
                  </a:cubicBezTo>
                  <a:cubicBezTo>
                    <a:pt x="18259" y="14731"/>
                    <a:pt x="12944" y="19985"/>
                    <a:pt x="10800" y="21309"/>
                  </a:cubicBezTo>
                  <a:cubicBezTo>
                    <a:pt x="5693" y="18830"/>
                    <a:pt x="4244" y="16339"/>
                    <a:pt x="0" y="1369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도형">
              <a:extLst>
                <a:ext uri="{FF2B5EF4-FFF2-40B4-BE49-F238E27FC236}">
                  <a16:creationId xmlns:a16="http://schemas.microsoft.com/office/drawing/2014/main" id="{9F5200B5-3614-41BC-9F47-60BDE1C894F8}"/>
                </a:ext>
              </a:extLst>
            </p:cNvPr>
            <p:cNvSpPr/>
            <p:nvPr/>
          </p:nvSpPr>
          <p:spPr>
            <a:xfrm rot="16200000">
              <a:off x="55031" y="-54875"/>
              <a:ext cx="203084" cy="312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extrusionOk="0">
                  <a:moveTo>
                    <a:pt x="0" y="13826"/>
                  </a:moveTo>
                  <a:cubicBezTo>
                    <a:pt x="2648" y="13602"/>
                    <a:pt x="2870" y="13522"/>
                    <a:pt x="5400" y="13826"/>
                  </a:cubicBezTo>
                  <a:cubicBezTo>
                    <a:pt x="4302" y="8578"/>
                    <a:pt x="4617" y="2737"/>
                    <a:pt x="5400" y="125"/>
                  </a:cubicBezTo>
                  <a:cubicBezTo>
                    <a:pt x="7745" y="-3"/>
                    <a:pt x="11586" y="-76"/>
                    <a:pt x="16200" y="125"/>
                  </a:cubicBezTo>
                  <a:cubicBezTo>
                    <a:pt x="16755" y="3540"/>
                    <a:pt x="16604" y="12313"/>
                    <a:pt x="16200" y="13826"/>
                  </a:cubicBezTo>
                  <a:cubicBezTo>
                    <a:pt x="18778" y="13817"/>
                    <a:pt x="20661" y="13680"/>
                    <a:pt x="21600" y="13826"/>
                  </a:cubicBezTo>
                  <a:cubicBezTo>
                    <a:pt x="19786" y="14085"/>
                    <a:pt x="15488" y="18392"/>
                    <a:pt x="10800" y="21524"/>
                  </a:cubicBezTo>
                  <a:cubicBezTo>
                    <a:pt x="6406" y="19725"/>
                    <a:pt x="1587" y="15186"/>
                    <a:pt x="0" y="13826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05" name="화살표: 아래쪽 270">
            <a:extLst>
              <a:ext uri="{FF2B5EF4-FFF2-40B4-BE49-F238E27FC236}">
                <a16:creationId xmlns:a16="http://schemas.microsoft.com/office/drawing/2014/main" id="{BEAAED75-E2DB-4D2F-A2BB-A15A7F064D11}"/>
              </a:ext>
            </a:extLst>
          </p:cNvPr>
          <p:cNvGrpSpPr/>
          <p:nvPr/>
        </p:nvGrpSpPr>
        <p:grpSpPr>
          <a:xfrm>
            <a:off x="2176062" y="3884313"/>
            <a:ext cx="312987" cy="203084"/>
            <a:chOff x="2" y="0"/>
            <a:chExt cx="312985" cy="203083"/>
          </a:xfrm>
        </p:grpSpPr>
        <p:sp>
          <p:nvSpPr>
            <p:cNvPr id="106" name="도형">
              <a:extLst>
                <a:ext uri="{FF2B5EF4-FFF2-40B4-BE49-F238E27FC236}">
                  <a16:creationId xmlns:a16="http://schemas.microsoft.com/office/drawing/2014/main" id="{ED90BF4F-2C82-4920-9126-044FD89B6BBC}"/>
                </a:ext>
              </a:extLst>
            </p:cNvPr>
            <p:cNvSpPr/>
            <p:nvPr/>
          </p:nvSpPr>
          <p:spPr>
            <a:xfrm rot="16200000">
              <a:off x="54953" y="-54952"/>
              <a:ext cx="203084" cy="312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0" y="13692"/>
                  </a:moveTo>
                  <a:cubicBezTo>
                    <a:pt x="1143" y="13674"/>
                    <a:pt x="2747" y="13403"/>
                    <a:pt x="5400" y="13692"/>
                  </a:cubicBezTo>
                  <a:cubicBezTo>
                    <a:pt x="6332" y="9255"/>
                    <a:pt x="6429" y="2996"/>
                    <a:pt x="5400" y="134"/>
                  </a:cubicBezTo>
                  <a:cubicBezTo>
                    <a:pt x="7900" y="-291"/>
                    <a:pt x="12412" y="462"/>
                    <a:pt x="16200" y="134"/>
                  </a:cubicBezTo>
                  <a:cubicBezTo>
                    <a:pt x="15963" y="4203"/>
                    <a:pt x="16561" y="9548"/>
                    <a:pt x="16200" y="13692"/>
                  </a:cubicBezTo>
                  <a:cubicBezTo>
                    <a:pt x="16916" y="13979"/>
                    <a:pt x="19592" y="13598"/>
                    <a:pt x="21600" y="13692"/>
                  </a:cubicBezTo>
                  <a:cubicBezTo>
                    <a:pt x="18259" y="14731"/>
                    <a:pt x="12944" y="19985"/>
                    <a:pt x="10800" y="21309"/>
                  </a:cubicBezTo>
                  <a:cubicBezTo>
                    <a:pt x="5693" y="18830"/>
                    <a:pt x="4244" y="16339"/>
                    <a:pt x="0" y="1369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7" name="도형">
              <a:extLst>
                <a:ext uri="{FF2B5EF4-FFF2-40B4-BE49-F238E27FC236}">
                  <a16:creationId xmlns:a16="http://schemas.microsoft.com/office/drawing/2014/main" id="{7B382FEC-A627-41A7-AA00-EC52D9B08239}"/>
                </a:ext>
              </a:extLst>
            </p:cNvPr>
            <p:cNvSpPr/>
            <p:nvPr/>
          </p:nvSpPr>
          <p:spPr>
            <a:xfrm rot="16200000">
              <a:off x="55031" y="-54875"/>
              <a:ext cx="203084" cy="312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extrusionOk="0">
                  <a:moveTo>
                    <a:pt x="0" y="13826"/>
                  </a:moveTo>
                  <a:cubicBezTo>
                    <a:pt x="2648" y="13602"/>
                    <a:pt x="2870" y="13522"/>
                    <a:pt x="5400" y="13826"/>
                  </a:cubicBezTo>
                  <a:cubicBezTo>
                    <a:pt x="4302" y="8578"/>
                    <a:pt x="4617" y="2737"/>
                    <a:pt x="5400" y="125"/>
                  </a:cubicBezTo>
                  <a:cubicBezTo>
                    <a:pt x="7745" y="-3"/>
                    <a:pt x="11586" y="-76"/>
                    <a:pt x="16200" y="125"/>
                  </a:cubicBezTo>
                  <a:cubicBezTo>
                    <a:pt x="16755" y="3540"/>
                    <a:pt x="16604" y="12313"/>
                    <a:pt x="16200" y="13826"/>
                  </a:cubicBezTo>
                  <a:cubicBezTo>
                    <a:pt x="18778" y="13817"/>
                    <a:pt x="20661" y="13680"/>
                    <a:pt x="21600" y="13826"/>
                  </a:cubicBezTo>
                  <a:cubicBezTo>
                    <a:pt x="19786" y="14085"/>
                    <a:pt x="15488" y="18392"/>
                    <a:pt x="10800" y="21524"/>
                  </a:cubicBezTo>
                  <a:cubicBezTo>
                    <a:pt x="6406" y="19725"/>
                    <a:pt x="1587" y="15186"/>
                    <a:pt x="0" y="13826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08" name="화살표: 아래쪽 271">
            <a:extLst>
              <a:ext uri="{FF2B5EF4-FFF2-40B4-BE49-F238E27FC236}">
                <a16:creationId xmlns:a16="http://schemas.microsoft.com/office/drawing/2014/main" id="{CFF32C7F-E560-4D56-834A-CBB3D8D5BF0C}"/>
              </a:ext>
            </a:extLst>
          </p:cNvPr>
          <p:cNvGrpSpPr/>
          <p:nvPr/>
        </p:nvGrpSpPr>
        <p:grpSpPr>
          <a:xfrm>
            <a:off x="2166414" y="4673345"/>
            <a:ext cx="312987" cy="203084"/>
            <a:chOff x="2" y="0"/>
            <a:chExt cx="312985" cy="203083"/>
          </a:xfrm>
        </p:grpSpPr>
        <p:sp>
          <p:nvSpPr>
            <p:cNvPr id="109" name="도형">
              <a:extLst>
                <a:ext uri="{FF2B5EF4-FFF2-40B4-BE49-F238E27FC236}">
                  <a16:creationId xmlns:a16="http://schemas.microsoft.com/office/drawing/2014/main" id="{D54ED9D7-D9BE-44E5-85DA-9C95221902F5}"/>
                </a:ext>
              </a:extLst>
            </p:cNvPr>
            <p:cNvSpPr/>
            <p:nvPr/>
          </p:nvSpPr>
          <p:spPr>
            <a:xfrm rot="16200000">
              <a:off x="54953" y="-54952"/>
              <a:ext cx="203084" cy="312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0" y="13692"/>
                  </a:moveTo>
                  <a:cubicBezTo>
                    <a:pt x="1143" y="13674"/>
                    <a:pt x="2747" y="13403"/>
                    <a:pt x="5400" y="13692"/>
                  </a:cubicBezTo>
                  <a:cubicBezTo>
                    <a:pt x="6332" y="9255"/>
                    <a:pt x="6429" y="2996"/>
                    <a:pt x="5400" y="134"/>
                  </a:cubicBezTo>
                  <a:cubicBezTo>
                    <a:pt x="7900" y="-291"/>
                    <a:pt x="12412" y="462"/>
                    <a:pt x="16200" y="134"/>
                  </a:cubicBezTo>
                  <a:cubicBezTo>
                    <a:pt x="15963" y="4203"/>
                    <a:pt x="16561" y="9548"/>
                    <a:pt x="16200" y="13692"/>
                  </a:cubicBezTo>
                  <a:cubicBezTo>
                    <a:pt x="16916" y="13979"/>
                    <a:pt x="19592" y="13598"/>
                    <a:pt x="21600" y="13692"/>
                  </a:cubicBezTo>
                  <a:cubicBezTo>
                    <a:pt x="18259" y="14731"/>
                    <a:pt x="12944" y="19985"/>
                    <a:pt x="10800" y="21309"/>
                  </a:cubicBezTo>
                  <a:cubicBezTo>
                    <a:pt x="5693" y="18830"/>
                    <a:pt x="4244" y="16339"/>
                    <a:pt x="0" y="1369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0" name="도형">
              <a:extLst>
                <a:ext uri="{FF2B5EF4-FFF2-40B4-BE49-F238E27FC236}">
                  <a16:creationId xmlns:a16="http://schemas.microsoft.com/office/drawing/2014/main" id="{34525252-D2DA-4B0F-916A-5DA3C50926EC}"/>
                </a:ext>
              </a:extLst>
            </p:cNvPr>
            <p:cNvSpPr/>
            <p:nvPr/>
          </p:nvSpPr>
          <p:spPr>
            <a:xfrm rot="16200000">
              <a:off x="55031" y="-54875"/>
              <a:ext cx="203084" cy="312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extrusionOk="0">
                  <a:moveTo>
                    <a:pt x="0" y="13826"/>
                  </a:moveTo>
                  <a:cubicBezTo>
                    <a:pt x="2648" y="13602"/>
                    <a:pt x="2870" y="13522"/>
                    <a:pt x="5400" y="13826"/>
                  </a:cubicBezTo>
                  <a:cubicBezTo>
                    <a:pt x="4302" y="8578"/>
                    <a:pt x="4617" y="2737"/>
                    <a:pt x="5400" y="125"/>
                  </a:cubicBezTo>
                  <a:cubicBezTo>
                    <a:pt x="7745" y="-3"/>
                    <a:pt x="11586" y="-76"/>
                    <a:pt x="16200" y="125"/>
                  </a:cubicBezTo>
                  <a:cubicBezTo>
                    <a:pt x="16755" y="3540"/>
                    <a:pt x="16604" y="12313"/>
                    <a:pt x="16200" y="13826"/>
                  </a:cubicBezTo>
                  <a:cubicBezTo>
                    <a:pt x="18778" y="13817"/>
                    <a:pt x="20661" y="13680"/>
                    <a:pt x="21600" y="13826"/>
                  </a:cubicBezTo>
                  <a:cubicBezTo>
                    <a:pt x="19786" y="14085"/>
                    <a:pt x="15488" y="18392"/>
                    <a:pt x="10800" y="21524"/>
                  </a:cubicBezTo>
                  <a:cubicBezTo>
                    <a:pt x="6406" y="19725"/>
                    <a:pt x="1587" y="15186"/>
                    <a:pt x="0" y="13826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4" name="TextBox 273">
            <a:extLst>
              <a:ext uri="{FF2B5EF4-FFF2-40B4-BE49-F238E27FC236}">
                <a16:creationId xmlns:a16="http://schemas.microsoft.com/office/drawing/2014/main" id="{232F47C1-F430-41B0-8CB3-EE8D1CCBD231}"/>
              </a:ext>
            </a:extLst>
          </p:cNvPr>
          <p:cNvSpPr txBox="1"/>
          <p:nvPr/>
        </p:nvSpPr>
        <p:spPr>
          <a:xfrm>
            <a:off x="1217978" y="2506766"/>
            <a:ext cx="830110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lvl1pPr>
          </a:lstStyle>
          <a:p>
            <a:r>
              <a:t>거리</a:t>
            </a:r>
          </a:p>
        </p:txBody>
      </p:sp>
      <p:pic>
        <p:nvPicPr>
          <p:cNvPr id="127" name="그림 8" descr="그림 8">
            <a:extLst>
              <a:ext uri="{FF2B5EF4-FFF2-40B4-BE49-F238E27FC236}">
                <a16:creationId xmlns:a16="http://schemas.microsoft.com/office/drawing/2014/main" id="{15816981-13AF-4439-A973-EB243B96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6" b="23436"/>
          <a:stretch>
            <a:fillRect/>
          </a:stretch>
        </p:blipFill>
        <p:spPr>
          <a:xfrm>
            <a:off x="3105194" y="2992945"/>
            <a:ext cx="468990" cy="44339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사각형: 둥근 모서리 283">
            <a:extLst>
              <a:ext uri="{FF2B5EF4-FFF2-40B4-BE49-F238E27FC236}">
                <a16:creationId xmlns:a16="http://schemas.microsoft.com/office/drawing/2014/main" id="{C126137D-0E3C-4A66-BAE3-752137AA3DE5}"/>
              </a:ext>
            </a:extLst>
          </p:cNvPr>
          <p:cNvSpPr/>
          <p:nvPr/>
        </p:nvSpPr>
        <p:spPr>
          <a:xfrm>
            <a:off x="3196282" y="3050125"/>
            <a:ext cx="303595" cy="237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그림 11" descr="그림 11">
            <a:extLst>
              <a:ext uri="{FF2B5EF4-FFF2-40B4-BE49-F238E27FC236}">
                <a16:creationId xmlns:a16="http://schemas.microsoft.com/office/drawing/2014/main" id="{E6D641A8-84D4-4266-ACD2-208CC8BED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6" b="23436"/>
          <a:stretch>
            <a:fillRect/>
          </a:stretch>
        </p:blipFill>
        <p:spPr>
          <a:xfrm>
            <a:off x="3115122" y="3783782"/>
            <a:ext cx="468990" cy="443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14" descr="그림 14">
            <a:extLst>
              <a:ext uri="{FF2B5EF4-FFF2-40B4-BE49-F238E27FC236}">
                <a16:creationId xmlns:a16="http://schemas.microsoft.com/office/drawing/2014/main" id="{64763C68-1F24-4E97-967E-43645A86E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6" b="23436"/>
          <a:stretch>
            <a:fillRect/>
          </a:stretch>
        </p:blipFill>
        <p:spPr>
          <a:xfrm>
            <a:off x="3105569" y="4549332"/>
            <a:ext cx="468990" cy="44339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사각형: 둥근 모서리 283">
            <a:extLst>
              <a:ext uri="{FF2B5EF4-FFF2-40B4-BE49-F238E27FC236}">
                <a16:creationId xmlns:a16="http://schemas.microsoft.com/office/drawing/2014/main" id="{E39EEC79-272D-431D-BD6B-AAD73176DC17}"/>
              </a:ext>
            </a:extLst>
          </p:cNvPr>
          <p:cNvSpPr/>
          <p:nvPr/>
        </p:nvSpPr>
        <p:spPr>
          <a:xfrm>
            <a:off x="3196282" y="4603200"/>
            <a:ext cx="303595" cy="232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FC6C6">
              <a:alpha val="49804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TextBox 19">
            <a:extLst>
              <a:ext uri="{FF2B5EF4-FFF2-40B4-BE49-F238E27FC236}">
                <a16:creationId xmlns:a16="http://schemas.microsoft.com/office/drawing/2014/main" id="{663FE509-A467-4BA7-ADC2-8638794DFCE2}"/>
              </a:ext>
            </a:extLst>
          </p:cNvPr>
          <p:cNvSpPr txBox="1"/>
          <p:nvPr/>
        </p:nvSpPr>
        <p:spPr>
          <a:xfrm>
            <a:off x="3338431" y="2504877"/>
            <a:ext cx="830110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lvl1pPr>
          </a:lstStyle>
          <a:p>
            <a:r>
              <a:rPr dirty="0" err="1"/>
              <a:t>버튼색</a:t>
            </a:r>
            <a:endParaRPr dirty="0"/>
          </a:p>
        </p:txBody>
      </p:sp>
      <p:sp>
        <p:nvSpPr>
          <p:cNvPr id="133" name="사각형: 둥근 모서리 283">
            <a:extLst>
              <a:ext uri="{FF2B5EF4-FFF2-40B4-BE49-F238E27FC236}">
                <a16:creationId xmlns:a16="http://schemas.microsoft.com/office/drawing/2014/main" id="{E5C4E4AE-A1AA-4384-8377-7975BEC58A2F}"/>
              </a:ext>
            </a:extLst>
          </p:cNvPr>
          <p:cNvSpPr/>
          <p:nvPr/>
        </p:nvSpPr>
        <p:spPr>
          <a:xfrm>
            <a:off x="3204298" y="3842295"/>
            <a:ext cx="303595" cy="232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F6363">
              <a:alpha val="600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4" name="그림 8" descr="그림 8">
            <a:extLst>
              <a:ext uri="{FF2B5EF4-FFF2-40B4-BE49-F238E27FC236}">
                <a16:creationId xmlns:a16="http://schemas.microsoft.com/office/drawing/2014/main" id="{348CE1BE-6978-4293-8040-6D5657535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6" b="23436"/>
          <a:stretch>
            <a:fillRect/>
          </a:stretch>
        </p:blipFill>
        <p:spPr>
          <a:xfrm>
            <a:off x="3907936" y="2992945"/>
            <a:ext cx="468990" cy="443398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사각형: 둥근 모서리 283">
            <a:extLst>
              <a:ext uri="{FF2B5EF4-FFF2-40B4-BE49-F238E27FC236}">
                <a16:creationId xmlns:a16="http://schemas.microsoft.com/office/drawing/2014/main" id="{8A5F6A42-87E4-4AEE-A0EB-4D885EBC18AE}"/>
              </a:ext>
            </a:extLst>
          </p:cNvPr>
          <p:cNvSpPr/>
          <p:nvPr/>
        </p:nvSpPr>
        <p:spPr>
          <a:xfrm>
            <a:off x="3999024" y="3050125"/>
            <a:ext cx="303595" cy="237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0000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6" name="그림 11" descr="그림 11">
            <a:extLst>
              <a:ext uri="{FF2B5EF4-FFF2-40B4-BE49-F238E27FC236}">
                <a16:creationId xmlns:a16="http://schemas.microsoft.com/office/drawing/2014/main" id="{E7E82AC7-DB4E-441F-865B-D3F45ED99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6" b="23436"/>
          <a:stretch>
            <a:fillRect/>
          </a:stretch>
        </p:blipFill>
        <p:spPr>
          <a:xfrm>
            <a:off x="3917864" y="3783782"/>
            <a:ext cx="468990" cy="443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그림 14" descr="그림 14">
            <a:extLst>
              <a:ext uri="{FF2B5EF4-FFF2-40B4-BE49-F238E27FC236}">
                <a16:creationId xmlns:a16="http://schemas.microsoft.com/office/drawing/2014/main" id="{CB291D00-613F-4948-A9D2-DFB44653C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6" b="23436"/>
          <a:stretch>
            <a:fillRect/>
          </a:stretch>
        </p:blipFill>
        <p:spPr>
          <a:xfrm>
            <a:off x="3908311" y="4549332"/>
            <a:ext cx="468990" cy="44339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사각형: 둥근 모서리 283">
            <a:extLst>
              <a:ext uri="{FF2B5EF4-FFF2-40B4-BE49-F238E27FC236}">
                <a16:creationId xmlns:a16="http://schemas.microsoft.com/office/drawing/2014/main" id="{D951B96E-A4C2-4258-9FD5-2F0DDEFC8C26}"/>
              </a:ext>
            </a:extLst>
          </p:cNvPr>
          <p:cNvSpPr/>
          <p:nvPr/>
        </p:nvSpPr>
        <p:spPr>
          <a:xfrm>
            <a:off x="3999024" y="4603200"/>
            <a:ext cx="303595" cy="232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C6C6FF">
              <a:alpha val="49804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사각형: 둥근 모서리 283">
            <a:extLst>
              <a:ext uri="{FF2B5EF4-FFF2-40B4-BE49-F238E27FC236}">
                <a16:creationId xmlns:a16="http://schemas.microsoft.com/office/drawing/2014/main" id="{3D0C4436-6339-4851-9EB9-83DF8CF503CB}"/>
              </a:ext>
            </a:extLst>
          </p:cNvPr>
          <p:cNvSpPr/>
          <p:nvPr/>
        </p:nvSpPr>
        <p:spPr>
          <a:xfrm>
            <a:off x="4007040" y="3842295"/>
            <a:ext cx="303595" cy="232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6363FF">
              <a:alpha val="600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사각형: 둥근 모서리 8">
            <a:extLst>
              <a:ext uri="{FF2B5EF4-FFF2-40B4-BE49-F238E27FC236}">
                <a16:creationId xmlns:a16="http://schemas.microsoft.com/office/drawing/2014/main" id="{F5E46D29-CADC-40E8-9EF9-E2B00C896AE3}"/>
              </a:ext>
            </a:extLst>
          </p:cNvPr>
          <p:cNvSpPr/>
          <p:nvPr/>
        </p:nvSpPr>
        <p:spPr>
          <a:xfrm>
            <a:off x="6507510" y="4705918"/>
            <a:ext cx="446045" cy="448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6" h="21554" extrusionOk="0">
                <a:moveTo>
                  <a:pt x="131" y="3423"/>
                </a:moveTo>
                <a:cubicBezTo>
                  <a:pt x="-148" y="1353"/>
                  <a:pt x="1371" y="92"/>
                  <a:pt x="3429" y="0"/>
                </a:cubicBezTo>
                <a:cubicBezTo>
                  <a:pt x="8168" y="712"/>
                  <a:pt x="14146" y="71"/>
                  <a:pt x="16619" y="0"/>
                </a:cubicBezTo>
                <a:cubicBezTo>
                  <a:pt x="18299" y="143"/>
                  <a:pt x="19907" y="1590"/>
                  <a:pt x="19917" y="3423"/>
                </a:cubicBezTo>
                <a:cubicBezTo>
                  <a:pt x="20660" y="6317"/>
                  <a:pt x="21141" y="11650"/>
                  <a:pt x="19917" y="18129"/>
                </a:cubicBezTo>
                <a:cubicBezTo>
                  <a:pt x="20272" y="20063"/>
                  <a:pt x="18554" y="21309"/>
                  <a:pt x="16619" y="21552"/>
                </a:cubicBezTo>
                <a:cubicBezTo>
                  <a:pt x="14730" y="20837"/>
                  <a:pt x="7011" y="21600"/>
                  <a:pt x="3429" y="21552"/>
                </a:cubicBezTo>
                <a:cubicBezTo>
                  <a:pt x="1589" y="21362"/>
                  <a:pt x="-36" y="20261"/>
                  <a:pt x="131" y="18129"/>
                </a:cubicBezTo>
                <a:cubicBezTo>
                  <a:pt x="-459" y="11174"/>
                  <a:pt x="1195" y="5219"/>
                  <a:pt x="131" y="3423"/>
                </a:cubicBezTo>
                <a:close/>
              </a:path>
            </a:pathLst>
          </a:custGeom>
          <a:ln w="22225">
            <a:solidFill>
              <a:srgbClr val="008FFA"/>
            </a:solidFill>
            <a:prstDash val="sysDash"/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직선 화살표 연결선 85">
            <a:extLst>
              <a:ext uri="{FF2B5EF4-FFF2-40B4-BE49-F238E27FC236}">
                <a16:creationId xmlns:a16="http://schemas.microsoft.com/office/drawing/2014/main" id="{32A73498-0720-42C7-B3DF-855D975D9FE8}"/>
              </a:ext>
            </a:extLst>
          </p:cNvPr>
          <p:cNvSpPr/>
          <p:nvPr/>
        </p:nvSpPr>
        <p:spPr>
          <a:xfrm>
            <a:off x="6937393" y="4929991"/>
            <a:ext cx="2476984" cy="11720"/>
          </a:xfrm>
          <a:prstGeom prst="line">
            <a:avLst/>
          </a:prstGeom>
          <a:ln w="19050">
            <a:solidFill>
              <a:srgbClr val="008FFA"/>
            </a:solidFill>
            <a:prstDash val="sysDash"/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2" name="TextBox 86">
            <a:extLst>
              <a:ext uri="{FF2B5EF4-FFF2-40B4-BE49-F238E27FC236}">
                <a16:creationId xmlns:a16="http://schemas.microsoft.com/office/drawing/2014/main" id="{138ECEBD-1D35-4617-83D6-88E0ED86ACD8}"/>
              </a:ext>
            </a:extLst>
          </p:cNvPr>
          <p:cNvSpPr txBox="1"/>
          <p:nvPr/>
        </p:nvSpPr>
        <p:spPr>
          <a:xfrm>
            <a:off x="9432002" y="4724546"/>
            <a:ext cx="1672110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000">
                <a:solidFill>
                  <a:srgbClr val="FF0000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rPr lang="ko-KR" altLang="en-US" dirty="0">
                <a:solidFill>
                  <a:srgbClr val="008FFA"/>
                </a:solidFill>
              </a:rPr>
              <a:t>파랑 </a:t>
            </a:r>
            <a:r>
              <a:rPr dirty="0" err="1">
                <a:solidFill>
                  <a:srgbClr val="008FFA"/>
                </a:solidFill>
              </a:rPr>
              <a:t>지뢰</a:t>
            </a:r>
            <a:r>
              <a:rPr dirty="0">
                <a:solidFill>
                  <a:srgbClr val="008FFA"/>
                </a:solidFill>
              </a:rPr>
              <a:t> </a:t>
            </a:r>
            <a:r>
              <a:rPr dirty="0" err="1">
                <a:solidFill>
                  <a:srgbClr val="008FFA"/>
                </a:solidFill>
              </a:rPr>
              <a:t>위치</a:t>
            </a:r>
            <a:endParaRPr dirty="0">
              <a:solidFill>
                <a:srgbClr val="008FFA"/>
              </a:solidFill>
            </a:endParaRPr>
          </a:p>
        </p:txBody>
      </p:sp>
      <p:sp>
        <p:nvSpPr>
          <p:cNvPr id="152" name="사각형: 둥근 모서리 283">
            <a:extLst>
              <a:ext uri="{FF2B5EF4-FFF2-40B4-BE49-F238E27FC236}">
                <a16:creationId xmlns:a16="http://schemas.microsoft.com/office/drawing/2014/main" id="{656FB271-A619-4C24-8C34-312034C5A71B}"/>
              </a:ext>
            </a:extLst>
          </p:cNvPr>
          <p:cNvSpPr/>
          <p:nvPr/>
        </p:nvSpPr>
        <p:spPr>
          <a:xfrm>
            <a:off x="7053044" y="3868312"/>
            <a:ext cx="271425" cy="22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F6363">
              <a:alpha val="600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사각형: 둥근 모서리 283">
            <a:extLst>
              <a:ext uri="{FF2B5EF4-FFF2-40B4-BE49-F238E27FC236}">
                <a16:creationId xmlns:a16="http://schemas.microsoft.com/office/drawing/2014/main" id="{B1E0FB01-3090-44CB-A24E-C4114D42DCFC}"/>
              </a:ext>
            </a:extLst>
          </p:cNvPr>
          <p:cNvSpPr/>
          <p:nvPr/>
        </p:nvSpPr>
        <p:spPr>
          <a:xfrm>
            <a:off x="6121863" y="4319295"/>
            <a:ext cx="303595" cy="237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0000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EA3AF39B-0B3D-4439-B1A2-654C5355B835}"/>
              </a:ext>
            </a:extLst>
          </p:cNvPr>
          <p:cNvGrpSpPr/>
          <p:nvPr/>
        </p:nvGrpSpPr>
        <p:grpSpPr>
          <a:xfrm>
            <a:off x="6158044" y="4393993"/>
            <a:ext cx="642265" cy="1374446"/>
            <a:chOff x="11723631" y="3985098"/>
            <a:chExt cx="642265" cy="1374446"/>
          </a:xfrm>
        </p:grpSpPr>
        <p:pic>
          <p:nvPicPr>
            <p:cNvPr id="143" name="그림 22" descr="그림 22">
              <a:extLst>
                <a:ext uri="{FF2B5EF4-FFF2-40B4-BE49-F238E27FC236}">
                  <a16:creationId xmlns:a16="http://schemas.microsoft.com/office/drawing/2014/main" id="{3B4AC9FC-0B5D-4390-BCAE-936E10089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723631" y="3985098"/>
              <a:ext cx="642265" cy="13744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CF1CE33-2444-429E-BB7F-9378087DB67D}"/>
                </a:ext>
              </a:extLst>
            </p:cNvPr>
            <p:cNvSpPr/>
            <p:nvPr/>
          </p:nvSpPr>
          <p:spPr>
            <a:xfrm>
              <a:off x="11761243" y="4755648"/>
              <a:ext cx="6046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rgbClr val="008FF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파랑</a:t>
              </a:r>
              <a:endParaRPr lang="ko-KR" altLang="en-US" dirty="0">
                <a:solidFill>
                  <a:srgbClr val="008FF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54" name="사각형: 둥근 모서리 283">
            <a:extLst>
              <a:ext uri="{FF2B5EF4-FFF2-40B4-BE49-F238E27FC236}">
                <a16:creationId xmlns:a16="http://schemas.microsoft.com/office/drawing/2014/main" id="{BF1ACCA1-3DD5-4651-AAD4-A7B52EC61109}"/>
              </a:ext>
            </a:extLst>
          </p:cNvPr>
          <p:cNvSpPr/>
          <p:nvPr/>
        </p:nvSpPr>
        <p:spPr>
          <a:xfrm>
            <a:off x="6567888" y="3435613"/>
            <a:ext cx="303595" cy="232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6363FF">
              <a:alpha val="600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사각형: 둥근 모서리 283">
            <a:extLst>
              <a:ext uri="{FF2B5EF4-FFF2-40B4-BE49-F238E27FC236}">
                <a16:creationId xmlns:a16="http://schemas.microsoft.com/office/drawing/2014/main" id="{268DC704-5808-4D12-BC08-06B5E1AD428E}"/>
              </a:ext>
            </a:extLst>
          </p:cNvPr>
          <p:cNvSpPr/>
          <p:nvPr/>
        </p:nvSpPr>
        <p:spPr>
          <a:xfrm>
            <a:off x="7932199" y="5220063"/>
            <a:ext cx="303595" cy="232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C6C6FF">
              <a:alpha val="49804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사각형: 둥근 모서리 283">
            <a:extLst>
              <a:ext uri="{FF2B5EF4-FFF2-40B4-BE49-F238E27FC236}">
                <a16:creationId xmlns:a16="http://schemas.microsoft.com/office/drawing/2014/main" id="{DA939D7E-53B5-4F46-8D3D-678D0E1848D2}"/>
              </a:ext>
            </a:extLst>
          </p:cNvPr>
          <p:cNvSpPr/>
          <p:nvPr/>
        </p:nvSpPr>
        <p:spPr>
          <a:xfrm>
            <a:off x="6572447" y="3884330"/>
            <a:ext cx="303595" cy="232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6363FF">
              <a:alpha val="600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사각형: 둥근 모서리 283">
            <a:extLst>
              <a:ext uri="{FF2B5EF4-FFF2-40B4-BE49-F238E27FC236}">
                <a16:creationId xmlns:a16="http://schemas.microsoft.com/office/drawing/2014/main" id="{B9BBD751-D21C-4EA0-B716-B2159ADA1F6D}"/>
              </a:ext>
            </a:extLst>
          </p:cNvPr>
          <p:cNvSpPr/>
          <p:nvPr/>
        </p:nvSpPr>
        <p:spPr>
          <a:xfrm>
            <a:off x="7927881" y="3425863"/>
            <a:ext cx="304778" cy="236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C6C6FF">
              <a:alpha val="49804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사각형: 둥근 모서리 283">
            <a:extLst>
              <a:ext uri="{FF2B5EF4-FFF2-40B4-BE49-F238E27FC236}">
                <a16:creationId xmlns:a16="http://schemas.microsoft.com/office/drawing/2014/main" id="{59E7B5A0-3690-4B54-A288-4D0DBE16EDBC}"/>
              </a:ext>
            </a:extLst>
          </p:cNvPr>
          <p:cNvSpPr/>
          <p:nvPr/>
        </p:nvSpPr>
        <p:spPr>
          <a:xfrm>
            <a:off x="8379218" y="3425429"/>
            <a:ext cx="303595" cy="237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사각형: 둥근 모서리 283">
            <a:extLst>
              <a:ext uri="{FF2B5EF4-FFF2-40B4-BE49-F238E27FC236}">
                <a16:creationId xmlns:a16="http://schemas.microsoft.com/office/drawing/2014/main" id="{C6BD31DE-0426-45A3-B633-60308C3D8ED6}"/>
              </a:ext>
            </a:extLst>
          </p:cNvPr>
          <p:cNvSpPr/>
          <p:nvPr/>
        </p:nvSpPr>
        <p:spPr>
          <a:xfrm>
            <a:off x="5661213" y="5218435"/>
            <a:ext cx="303595" cy="232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FC6C6">
              <a:alpha val="600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사각형: 둥근 모서리 283">
            <a:extLst>
              <a:ext uri="{FF2B5EF4-FFF2-40B4-BE49-F238E27FC236}">
                <a16:creationId xmlns:a16="http://schemas.microsoft.com/office/drawing/2014/main" id="{C204E3F3-E09E-4647-A858-DE94441BF6A8}"/>
              </a:ext>
            </a:extLst>
          </p:cNvPr>
          <p:cNvSpPr/>
          <p:nvPr/>
        </p:nvSpPr>
        <p:spPr>
          <a:xfrm>
            <a:off x="7023742" y="4334037"/>
            <a:ext cx="303595" cy="232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FC6C6">
              <a:alpha val="49804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3C483030-F025-49C4-86C9-67D0CC2EAE08}"/>
              </a:ext>
            </a:extLst>
          </p:cNvPr>
          <p:cNvGrpSpPr/>
          <p:nvPr/>
        </p:nvGrpSpPr>
        <p:grpSpPr>
          <a:xfrm>
            <a:off x="7053474" y="3936200"/>
            <a:ext cx="647495" cy="1374446"/>
            <a:chOff x="10628853" y="3372817"/>
            <a:chExt cx="647495" cy="1374446"/>
          </a:xfrm>
        </p:grpSpPr>
        <p:pic>
          <p:nvPicPr>
            <p:cNvPr id="144" name="그림 22" descr="그림 22">
              <a:extLst>
                <a:ext uri="{FF2B5EF4-FFF2-40B4-BE49-F238E27FC236}">
                  <a16:creationId xmlns:a16="http://schemas.microsoft.com/office/drawing/2014/main" id="{B0490C6D-6682-4A41-8F55-98CA5666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0628853" y="3372817"/>
              <a:ext cx="642265" cy="13744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C91EEB1-36EA-4195-A575-9DCABABA08EE}"/>
                </a:ext>
              </a:extLst>
            </p:cNvPr>
            <p:cNvSpPr/>
            <p:nvPr/>
          </p:nvSpPr>
          <p:spPr>
            <a:xfrm>
              <a:off x="10671695" y="4086173"/>
              <a:ext cx="6046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빨강</a:t>
              </a: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02618D0-9033-4A57-BA72-C29A302861FD}"/>
              </a:ext>
            </a:extLst>
          </p:cNvPr>
          <p:cNvGrpSpPr/>
          <p:nvPr/>
        </p:nvGrpSpPr>
        <p:grpSpPr>
          <a:xfrm>
            <a:off x="7960096" y="3045024"/>
            <a:ext cx="642265" cy="1374446"/>
            <a:chOff x="11723631" y="3985098"/>
            <a:chExt cx="642265" cy="1374446"/>
          </a:xfrm>
        </p:grpSpPr>
        <p:pic>
          <p:nvPicPr>
            <p:cNvPr id="162" name="그림 22" descr="그림 22">
              <a:extLst>
                <a:ext uri="{FF2B5EF4-FFF2-40B4-BE49-F238E27FC236}">
                  <a16:creationId xmlns:a16="http://schemas.microsoft.com/office/drawing/2014/main" id="{6EDAC78A-05A4-4E47-9B50-0038AACF2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723631" y="3985098"/>
              <a:ext cx="642265" cy="13744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855D3ED7-742B-413E-B440-92680F54B63E}"/>
                </a:ext>
              </a:extLst>
            </p:cNvPr>
            <p:cNvSpPr/>
            <p:nvPr/>
          </p:nvSpPr>
          <p:spPr>
            <a:xfrm>
              <a:off x="11761243" y="4755648"/>
              <a:ext cx="6046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rgbClr val="008FF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파랑</a:t>
              </a:r>
              <a:endParaRPr lang="ko-KR" altLang="en-US" dirty="0">
                <a:solidFill>
                  <a:srgbClr val="008FF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542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사각형: 둥근 모서리 5"/>
          <p:cNvGrpSpPr/>
          <p:nvPr/>
        </p:nvGrpSpPr>
        <p:grpSpPr>
          <a:xfrm>
            <a:off x="204362" y="879512"/>
            <a:ext cx="11786979" cy="5818855"/>
            <a:chOff x="0" y="0"/>
            <a:chExt cx="11786978" cy="5818854"/>
          </a:xfrm>
        </p:grpSpPr>
        <p:sp>
          <p:nvSpPr>
            <p:cNvPr id="321" name="도형"/>
            <p:cNvSpPr/>
            <p:nvPr/>
          </p:nvSpPr>
          <p:spPr>
            <a:xfrm>
              <a:off x="4541" y="0"/>
              <a:ext cx="11780941" cy="581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2" name="도형"/>
            <p:cNvSpPr/>
            <p:nvPr/>
          </p:nvSpPr>
          <p:spPr>
            <a:xfrm>
              <a:off x="0" y="4427"/>
              <a:ext cx="11786979" cy="5814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324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0" y="193814"/>
            <a:ext cx="607640" cy="597476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Box 1"/>
          <p:cNvSpPr txBox="1"/>
          <p:nvPr/>
        </p:nvSpPr>
        <p:spPr>
          <a:xfrm>
            <a:off x="981349" y="238634"/>
            <a:ext cx="4027531" cy="52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유스 케이스 - 플레이어</a:t>
            </a:r>
          </a:p>
        </p:txBody>
      </p:sp>
      <p:graphicFrame>
        <p:nvGraphicFramePr>
          <p:cNvPr id="326" name="표 6"/>
          <p:cNvGraphicFramePr/>
          <p:nvPr>
            <p:extLst>
              <p:ext uri="{D42A27DB-BD31-4B8C-83A1-F6EECF244321}">
                <p14:modId xmlns:p14="http://schemas.microsoft.com/office/powerpoint/2010/main" val="3825098420"/>
              </p:ext>
            </p:extLst>
          </p:nvPr>
        </p:nvGraphicFramePr>
        <p:xfrm>
          <a:off x="748146" y="1404069"/>
          <a:ext cx="10695708" cy="47721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86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7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2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Bold"/>
                          <a:ea typeface="나눔스퀘어라운드 Bold"/>
                          <a:cs typeface="나눔스퀘어라운드 Bold"/>
                          <a:sym typeface="나눔스퀘어라운드 Bold"/>
                        </a:rPr>
                        <a:t>유스 케이스 이름</a:t>
                      </a:r>
                    </a:p>
                  </a:txBody>
                  <a:tcPr marL="45720" marR="45720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Bold"/>
                          <a:ea typeface="나눔스퀘어라운드 Bold"/>
                          <a:cs typeface="나눔스퀘어라운드 Bold"/>
                          <a:sym typeface="나눔스퀘어라운드 Bold"/>
                        </a:rPr>
                        <a:t>설명</a:t>
                      </a:r>
                    </a:p>
                  </a:txBody>
                  <a:tcPr marL="45720" marR="45720" anchor="ctr" horzOverflow="overflow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2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전원 버튼 작동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 전원 버튼을 눌러 기기를 켠다.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2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게임 시작 메뉴 터치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 LCD의 게임 시작 메뉴를 터치한다.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2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게임 설정 메뉴 터치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 LCD의 게임 설정 메뉴를 터치한다.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2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지뢰 탐색 횟수 조정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 지뢰를 탐색할 횟수를 설정한다.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2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제한 시간 조정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 지뢰를 탐색할 시간을 설정한다.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2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모드 선택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</a:t>
                      </a:r>
                      <a:r>
                        <a:rPr sz="2000"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sz="2000"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원하는</a:t>
                      </a:r>
                      <a:r>
                        <a:rPr sz="2000"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sz="2000"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모드</a:t>
                      </a:r>
                      <a:r>
                        <a:rPr sz="2000"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(</a:t>
                      </a:r>
                      <a:r>
                        <a:rPr lang="ko-KR" altLang="en-US" sz="2000"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싱글</a:t>
                      </a:r>
                      <a:r>
                        <a:rPr sz="2000"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or </a:t>
                      </a:r>
                      <a:r>
                        <a:rPr lang="ko-KR" altLang="en-US" sz="2000"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배틀</a:t>
                      </a:r>
                      <a:r>
                        <a:rPr sz="2000"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)를 </a:t>
                      </a:r>
                      <a:r>
                        <a:rPr sz="2000"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선택한다</a:t>
                      </a:r>
                      <a:r>
                        <a:rPr sz="2000"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2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버튼 푸시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 게임보드의 버튼 중 한 칸을 누른다.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2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재시작 메뉴 터치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 게임을 재시작한다.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2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처음으로 메뉴 터치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</a:t>
                      </a:r>
                      <a:r>
                        <a:rPr sz="2000"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sz="2000"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초기화면으로</a:t>
                      </a:r>
                      <a:r>
                        <a:rPr sz="2000"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sz="2000"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돌아간다</a:t>
                      </a:r>
                      <a:r>
                        <a:rPr sz="2000"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사각형: 둥근 모서리 5"/>
          <p:cNvGrpSpPr/>
          <p:nvPr/>
        </p:nvGrpSpPr>
        <p:grpSpPr>
          <a:xfrm>
            <a:off x="204362" y="879512"/>
            <a:ext cx="11786979" cy="5818855"/>
            <a:chOff x="0" y="0"/>
            <a:chExt cx="11786978" cy="5818854"/>
          </a:xfrm>
        </p:grpSpPr>
        <p:sp>
          <p:nvSpPr>
            <p:cNvPr id="328" name="도형"/>
            <p:cNvSpPr/>
            <p:nvPr/>
          </p:nvSpPr>
          <p:spPr>
            <a:xfrm>
              <a:off x="4541" y="0"/>
              <a:ext cx="11780941" cy="581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도형"/>
            <p:cNvSpPr/>
            <p:nvPr/>
          </p:nvSpPr>
          <p:spPr>
            <a:xfrm>
              <a:off x="0" y="4427"/>
              <a:ext cx="11786979" cy="5814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331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0" y="193814"/>
            <a:ext cx="607640" cy="597476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TextBox 1"/>
          <p:cNvSpPr txBox="1"/>
          <p:nvPr/>
        </p:nvSpPr>
        <p:spPr>
          <a:xfrm>
            <a:off x="981349" y="238634"/>
            <a:ext cx="4027531" cy="52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유스 케이스 명세서 (1)</a:t>
            </a:r>
          </a:p>
        </p:txBody>
      </p:sp>
      <p:graphicFrame>
        <p:nvGraphicFramePr>
          <p:cNvPr id="333" name="표 7"/>
          <p:cNvGraphicFramePr/>
          <p:nvPr>
            <p:extLst>
              <p:ext uri="{D42A27DB-BD31-4B8C-83A1-F6EECF244321}">
                <p14:modId xmlns:p14="http://schemas.microsoft.com/office/powerpoint/2010/main" val="367986976"/>
              </p:ext>
            </p:extLst>
          </p:nvPr>
        </p:nvGraphicFramePr>
        <p:xfrm>
          <a:off x="607683" y="1241621"/>
          <a:ext cx="10976634" cy="518676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전원 버튼 작동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 전원 버튼을 눌러 기기를 켠다.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82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342900" indent="-342900" algn="l">
                        <a:buSzPct val="100000"/>
                        <a:buAutoNum type="arabicPeriod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 err="1"/>
                        <a:t>플레이어가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전원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버튼을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누른다</a:t>
                      </a:r>
                      <a:r>
                        <a:rPr dirty="0"/>
                        <a:t>.</a:t>
                      </a:r>
                    </a:p>
                    <a:p>
                      <a:pPr marL="342900" indent="-342900" algn="l">
                        <a:buSzPct val="100000"/>
                        <a:buAutoNum type="arabicPeriod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 err="1"/>
                        <a:t>LCD에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로딩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화면이</a:t>
                      </a:r>
                      <a:r>
                        <a:rPr dirty="0"/>
                        <a:t> </a:t>
                      </a:r>
                      <a:r>
                        <a:rPr lang="ko-KR" altLang="en-US" dirty="0"/>
                        <a:t>출력된</a:t>
                      </a:r>
                      <a:r>
                        <a:rPr dirty="0"/>
                        <a:t>다.</a:t>
                      </a:r>
                    </a:p>
                    <a:p>
                      <a:pPr marL="342900" indent="-342900" algn="l">
                        <a:buSzPct val="100000"/>
                        <a:buAutoNum type="arabicPeriod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 err="1"/>
                        <a:t>버튼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패드에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불이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깜빡인다</a:t>
                      </a:r>
                      <a:r>
                        <a:rPr dirty="0"/>
                        <a:t>.</a:t>
                      </a:r>
                    </a:p>
                    <a:p>
                      <a:pPr marL="342900" indent="-342900" algn="l">
                        <a:buSzPct val="100000"/>
                        <a:buAutoNum type="arabicPeriod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rPr dirty="0" err="1"/>
                        <a:t>LCD에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모드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선택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화면이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출력된다</a:t>
                      </a:r>
                      <a:r>
                        <a:rPr dirty="0"/>
                        <a:t>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기기에 이미 전원이 들어와 있는 경우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LCD에 종료 화면이 나타나며 기기에 전원이 차단된다.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성능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– 20초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안에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로딩이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완료</a:t>
                      </a:r>
                      <a:r>
                        <a:rPr lang="en-US"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되어야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한다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40" name="그룹 15"/>
          <p:cNvGrpSpPr/>
          <p:nvPr/>
        </p:nvGrpSpPr>
        <p:grpSpPr>
          <a:xfrm>
            <a:off x="8344251" y="1671470"/>
            <a:ext cx="2635145" cy="1512092"/>
            <a:chOff x="0" y="0"/>
            <a:chExt cx="2635143" cy="1512091"/>
          </a:xfrm>
        </p:grpSpPr>
        <p:sp>
          <p:nvSpPr>
            <p:cNvPr id="334" name="사각형: 둥근 모서리 16"/>
            <p:cNvSpPr/>
            <p:nvPr/>
          </p:nvSpPr>
          <p:spPr>
            <a:xfrm>
              <a:off x="0" y="-1"/>
              <a:ext cx="2635145" cy="1512093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335" name="사각형: 둥근 모서리 17"/>
            <p:cNvSpPr/>
            <p:nvPr/>
          </p:nvSpPr>
          <p:spPr>
            <a:xfrm>
              <a:off x="141109" y="123593"/>
              <a:ext cx="2341369" cy="1234412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336" name="직사각형 18"/>
            <p:cNvSpPr/>
            <p:nvPr/>
          </p:nvSpPr>
          <p:spPr>
            <a:xfrm>
              <a:off x="141109" y="140088"/>
              <a:ext cx="2341370" cy="1217918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grpSp>
          <p:nvGrpSpPr>
            <p:cNvPr id="339" name="그룹 19"/>
            <p:cNvGrpSpPr/>
            <p:nvPr/>
          </p:nvGrpSpPr>
          <p:grpSpPr>
            <a:xfrm>
              <a:off x="645191" y="222681"/>
              <a:ext cx="1382835" cy="954748"/>
              <a:chOff x="0" y="0"/>
              <a:chExt cx="1382834" cy="954747"/>
            </a:xfrm>
          </p:grpSpPr>
          <p:sp>
            <p:nvSpPr>
              <p:cNvPr id="337" name="TextBox 20"/>
              <p:cNvSpPr txBox="1"/>
              <p:nvPr/>
            </p:nvSpPr>
            <p:spPr>
              <a:xfrm>
                <a:off x="-1" y="634708"/>
                <a:ext cx="1382835" cy="320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1500"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r>
                  <a:t>loading . . .</a:t>
                </a:r>
              </a:p>
            </p:txBody>
          </p:sp>
          <p:pic>
            <p:nvPicPr>
              <p:cNvPr id="338" name="그림 21" descr="그림 2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1201553">
                <a:off x="439166" y="85978"/>
                <a:ext cx="607639" cy="5974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2" name="그룹 14"/>
          <p:cNvGrpSpPr/>
          <p:nvPr/>
        </p:nvGrpSpPr>
        <p:grpSpPr>
          <a:xfrm>
            <a:off x="8338472" y="3844916"/>
            <a:ext cx="2635147" cy="1512094"/>
            <a:chOff x="0" y="-1"/>
            <a:chExt cx="2635145" cy="1512093"/>
          </a:xfrm>
        </p:grpSpPr>
        <p:sp>
          <p:nvSpPr>
            <p:cNvPr id="23" name="사각형: 둥근 모서리 15"/>
            <p:cNvSpPr/>
            <p:nvPr/>
          </p:nvSpPr>
          <p:spPr>
            <a:xfrm>
              <a:off x="0" y="-1"/>
              <a:ext cx="2635145" cy="1512093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24" name="직사각형 16"/>
            <p:cNvSpPr/>
            <p:nvPr/>
          </p:nvSpPr>
          <p:spPr>
            <a:xfrm>
              <a:off x="1279989" y="131645"/>
              <a:ext cx="1197104" cy="1217917"/>
            </a:xfrm>
            <a:prstGeom prst="rect">
              <a:avLst/>
            </a:prstGeom>
            <a:solidFill>
              <a:srgbClr val="808080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25" name="사각형: 둥근 모서리 17"/>
            <p:cNvSpPr/>
            <p:nvPr/>
          </p:nvSpPr>
          <p:spPr>
            <a:xfrm>
              <a:off x="150185" y="123593"/>
              <a:ext cx="2341369" cy="1234412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26" name="직사각형 18"/>
            <p:cNvSpPr/>
            <p:nvPr/>
          </p:nvSpPr>
          <p:spPr>
            <a:xfrm>
              <a:off x="150185" y="132468"/>
              <a:ext cx="2341370" cy="1217917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27" name="TextBox 19"/>
            <p:cNvSpPr txBox="1"/>
            <p:nvPr/>
          </p:nvSpPr>
          <p:spPr>
            <a:xfrm>
              <a:off x="28777" y="576557"/>
              <a:ext cx="1382834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lang="ko-KR" altLang="en-US" dirty="0"/>
                <a:t>싱글</a:t>
              </a:r>
              <a:endParaRPr dirty="0"/>
            </a:p>
          </p:txBody>
        </p:sp>
        <p:sp>
          <p:nvSpPr>
            <p:cNvPr id="28" name="TextBox 20"/>
            <p:cNvSpPr txBox="1"/>
            <p:nvPr/>
          </p:nvSpPr>
          <p:spPr>
            <a:xfrm>
              <a:off x="588573" y="141071"/>
              <a:ext cx="1382834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dirty="0"/>
                <a:t>[ </a:t>
              </a:r>
              <a:r>
                <a:rPr dirty="0" err="1"/>
                <a:t>모드</a:t>
              </a:r>
              <a:r>
                <a:rPr dirty="0"/>
                <a:t> </a:t>
              </a:r>
              <a:r>
                <a:rPr dirty="0" err="1"/>
                <a:t>선택</a:t>
              </a:r>
              <a:r>
                <a:rPr dirty="0"/>
                <a:t> ]</a:t>
              </a:r>
            </a:p>
          </p:txBody>
        </p:sp>
        <p:sp>
          <p:nvSpPr>
            <p:cNvPr id="29" name="TextBox 21"/>
            <p:cNvSpPr txBox="1"/>
            <p:nvPr/>
          </p:nvSpPr>
          <p:spPr>
            <a:xfrm>
              <a:off x="1215666" y="571378"/>
              <a:ext cx="1382834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lang="ko-KR" altLang="en-US" dirty="0"/>
                <a:t>배틀</a:t>
              </a:r>
              <a:endParaRPr dirty="0"/>
            </a:p>
          </p:txBody>
        </p:sp>
        <p:grpSp>
          <p:nvGrpSpPr>
            <p:cNvPr id="30" name="직사각형 22"/>
            <p:cNvGrpSpPr/>
            <p:nvPr/>
          </p:nvGrpSpPr>
          <p:grpSpPr>
            <a:xfrm>
              <a:off x="962031" y="1085111"/>
              <a:ext cx="648004" cy="243839"/>
              <a:chOff x="0" y="0"/>
              <a:chExt cx="648002" cy="243837"/>
            </a:xfrm>
          </p:grpSpPr>
          <p:sp>
            <p:nvSpPr>
              <p:cNvPr id="31" name="직사각형"/>
              <p:cNvSpPr/>
              <p:nvPr/>
            </p:nvSpPr>
            <p:spPr>
              <a:xfrm>
                <a:off x="-1" y="43399"/>
                <a:ext cx="648004" cy="157044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돌아가기"/>
              <p:cNvSpPr txBox="1"/>
              <p:nvPr/>
            </p:nvSpPr>
            <p:spPr>
              <a:xfrm>
                <a:off x="45719" y="0"/>
                <a:ext cx="556564" cy="243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r>
                  <a:t>돌아가기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사각형: 둥근 모서리 5"/>
          <p:cNvGrpSpPr/>
          <p:nvPr/>
        </p:nvGrpSpPr>
        <p:grpSpPr>
          <a:xfrm>
            <a:off x="204362" y="879512"/>
            <a:ext cx="11786979" cy="5818855"/>
            <a:chOff x="0" y="0"/>
            <a:chExt cx="11786978" cy="5818854"/>
          </a:xfrm>
        </p:grpSpPr>
        <p:sp>
          <p:nvSpPr>
            <p:cNvPr id="375" name="도형"/>
            <p:cNvSpPr/>
            <p:nvPr/>
          </p:nvSpPr>
          <p:spPr>
            <a:xfrm>
              <a:off x="4541" y="0"/>
              <a:ext cx="11780941" cy="581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6" name="도형"/>
            <p:cNvSpPr/>
            <p:nvPr/>
          </p:nvSpPr>
          <p:spPr>
            <a:xfrm>
              <a:off x="0" y="4427"/>
              <a:ext cx="11786979" cy="5814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378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0" y="193814"/>
            <a:ext cx="607640" cy="597476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TextBox 1"/>
          <p:cNvSpPr txBox="1"/>
          <p:nvPr/>
        </p:nvSpPr>
        <p:spPr>
          <a:xfrm>
            <a:off x="981349" y="238634"/>
            <a:ext cx="4027531" cy="52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rPr dirty="0" err="1"/>
              <a:t>유스</a:t>
            </a:r>
            <a:r>
              <a:rPr dirty="0"/>
              <a:t> </a:t>
            </a:r>
            <a:r>
              <a:rPr dirty="0" err="1"/>
              <a:t>케이스</a:t>
            </a:r>
            <a:r>
              <a:rPr dirty="0"/>
              <a:t> </a:t>
            </a:r>
            <a:r>
              <a:rPr dirty="0" err="1"/>
              <a:t>명세서</a:t>
            </a:r>
            <a:r>
              <a:rPr dirty="0"/>
              <a:t> (</a:t>
            </a:r>
            <a:r>
              <a:rPr lang="en-US" dirty="0"/>
              <a:t>2</a:t>
            </a:r>
            <a:r>
              <a:rPr dirty="0"/>
              <a:t>)</a:t>
            </a:r>
          </a:p>
        </p:txBody>
      </p:sp>
      <p:graphicFrame>
        <p:nvGraphicFramePr>
          <p:cNvPr id="380" name="표 7"/>
          <p:cNvGraphicFramePr/>
          <p:nvPr>
            <p:extLst>
              <p:ext uri="{D42A27DB-BD31-4B8C-83A1-F6EECF244321}">
                <p14:modId xmlns:p14="http://schemas.microsoft.com/office/powerpoint/2010/main" val="1990475995"/>
              </p:ext>
            </p:extLst>
          </p:nvPr>
        </p:nvGraphicFramePr>
        <p:xfrm>
          <a:off x="607683" y="1241621"/>
          <a:ext cx="10976634" cy="506476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싱글 모드 선택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 LCD의 싱글 모드 메뉴를 터치한다.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>
                        <a:latin typeface="나눔스퀘어라운드 Regular"/>
                        <a:ea typeface="나눔스퀘어라운드 Regular"/>
                        <a:cs typeface="나눔스퀘어라운드 Regular"/>
                        <a:sym typeface="나눔스퀘어라운드 Regular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82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240631" indent="-240631" algn="l">
                        <a:buSzPct val="100000"/>
                        <a:buAutoNum type="arabicPeriod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LCD의 싱글 모드 메뉴를 터치한다.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LCD에 게임 시작과 게임 설정 메뉴가 나타난다.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흐름</a:t>
                      </a:r>
                      <a:endParaRPr dirty="0">
                        <a:latin typeface="나눔스퀘어라운드 Regular"/>
                        <a:ea typeface="나눔스퀘어라운드 Regular"/>
                        <a:cs typeface="나눔스퀘어라운드 Regular"/>
                        <a:sym typeface="나눔스퀘어라운드 Regular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성능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–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응답시간이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500ms을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넘어서는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 안 </a:t>
                      </a:r>
                      <a:r>
                        <a:rPr dirty="0" err="1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된다</a:t>
                      </a:r>
                      <a:r>
                        <a:rPr dirty="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87" name="그룹 7"/>
          <p:cNvGrpSpPr/>
          <p:nvPr/>
        </p:nvGrpSpPr>
        <p:grpSpPr>
          <a:xfrm>
            <a:off x="8239892" y="3017955"/>
            <a:ext cx="2635145" cy="1512093"/>
            <a:chOff x="0" y="0"/>
            <a:chExt cx="2635143" cy="1512091"/>
          </a:xfrm>
        </p:grpSpPr>
        <p:sp>
          <p:nvSpPr>
            <p:cNvPr id="381" name="사각형: 둥근 모서리 8"/>
            <p:cNvSpPr/>
            <p:nvPr/>
          </p:nvSpPr>
          <p:spPr>
            <a:xfrm>
              <a:off x="0" y="-1"/>
              <a:ext cx="2635145" cy="1512093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382" name="사각형: 둥근 모서리 9"/>
            <p:cNvSpPr/>
            <p:nvPr/>
          </p:nvSpPr>
          <p:spPr>
            <a:xfrm>
              <a:off x="141109" y="123593"/>
              <a:ext cx="2341369" cy="1234412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383" name="직사각형 10"/>
            <p:cNvSpPr/>
            <p:nvPr/>
          </p:nvSpPr>
          <p:spPr>
            <a:xfrm>
              <a:off x="141109" y="140088"/>
              <a:ext cx="2341370" cy="1217918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384" name="TextBox 11"/>
            <p:cNvSpPr txBox="1"/>
            <p:nvPr/>
          </p:nvSpPr>
          <p:spPr>
            <a:xfrm>
              <a:off x="632817" y="563272"/>
              <a:ext cx="1382834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[  게임 시작  ]</a:t>
              </a:r>
            </a:p>
          </p:txBody>
        </p:sp>
        <p:sp>
          <p:nvSpPr>
            <p:cNvPr id="385" name="TextBox 12"/>
            <p:cNvSpPr txBox="1"/>
            <p:nvPr/>
          </p:nvSpPr>
          <p:spPr>
            <a:xfrm>
              <a:off x="632817" y="242996"/>
              <a:ext cx="1382834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지뢰찾기</a:t>
              </a:r>
            </a:p>
          </p:txBody>
        </p:sp>
        <p:sp>
          <p:nvSpPr>
            <p:cNvPr id="386" name="TextBox 13"/>
            <p:cNvSpPr txBox="1"/>
            <p:nvPr/>
          </p:nvSpPr>
          <p:spPr>
            <a:xfrm>
              <a:off x="632817" y="864349"/>
              <a:ext cx="1382834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[  게임 설정  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1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사각형: 둥근 모서리 5"/>
          <p:cNvGrpSpPr/>
          <p:nvPr/>
        </p:nvGrpSpPr>
        <p:grpSpPr>
          <a:xfrm>
            <a:off x="204362" y="879512"/>
            <a:ext cx="11786979" cy="5818855"/>
            <a:chOff x="0" y="0"/>
            <a:chExt cx="11786978" cy="5818854"/>
          </a:xfrm>
        </p:grpSpPr>
        <p:sp>
          <p:nvSpPr>
            <p:cNvPr id="580" name="도형"/>
            <p:cNvSpPr/>
            <p:nvPr/>
          </p:nvSpPr>
          <p:spPr>
            <a:xfrm>
              <a:off x="4541" y="0"/>
              <a:ext cx="11780941" cy="581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도형"/>
            <p:cNvSpPr/>
            <p:nvPr/>
          </p:nvSpPr>
          <p:spPr>
            <a:xfrm>
              <a:off x="0" y="4427"/>
              <a:ext cx="11786979" cy="5814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583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201553">
            <a:off x="320260" y="193814"/>
            <a:ext cx="607640" cy="597476"/>
          </a:xfrm>
          <a:prstGeom prst="rect">
            <a:avLst/>
          </a:prstGeom>
          <a:ln w="12700">
            <a:miter lim="400000"/>
          </a:ln>
        </p:spPr>
      </p:pic>
      <p:sp>
        <p:nvSpPr>
          <p:cNvPr id="584" name="TextBox 1"/>
          <p:cNvSpPr txBox="1"/>
          <p:nvPr/>
        </p:nvSpPr>
        <p:spPr>
          <a:xfrm>
            <a:off x="981349" y="238634"/>
            <a:ext cx="4027531" cy="52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rPr dirty="0" err="1"/>
              <a:t>유스</a:t>
            </a:r>
            <a:r>
              <a:rPr dirty="0"/>
              <a:t> </a:t>
            </a:r>
            <a:r>
              <a:rPr dirty="0" err="1"/>
              <a:t>케이스</a:t>
            </a:r>
            <a:r>
              <a:rPr dirty="0"/>
              <a:t> </a:t>
            </a:r>
            <a:r>
              <a:rPr dirty="0" err="1"/>
              <a:t>명세서</a:t>
            </a:r>
            <a:r>
              <a:rPr dirty="0"/>
              <a:t> (</a:t>
            </a:r>
            <a:r>
              <a:rPr lang="en-US" dirty="0"/>
              <a:t>3</a:t>
            </a:r>
            <a:r>
              <a:rPr dirty="0"/>
              <a:t>)</a:t>
            </a:r>
          </a:p>
        </p:txBody>
      </p:sp>
      <p:graphicFrame>
        <p:nvGraphicFramePr>
          <p:cNvPr id="585" name="표 7"/>
          <p:cNvGraphicFramePr/>
          <p:nvPr/>
        </p:nvGraphicFramePr>
        <p:xfrm>
          <a:off x="607683" y="1241621"/>
          <a:ext cx="10976634" cy="506476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게임 설정 메뉴 터치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 LCD의 게임 설정 메뉴를 터치한다.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LCD에 게임 시작과 게임 설정 메뉴가 나타나 있다.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82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1. 플레이어가 LCD의 게임 설정 메뉴를 터치한다.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2. LCD에 게임 설정 화면이 출력된다.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성능 – 응답시간이 500ms을 넘어서는 안 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92" name="그룹 7"/>
          <p:cNvGrpSpPr/>
          <p:nvPr/>
        </p:nvGrpSpPr>
        <p:grpSpPr>
          <a:xfrm>
            <a:off x="8335033" y="1684476"/>
            <a:ext cx="2635145" cy="1512093"/>
            <a:chOff x="0" y="0"/>
            <a:chExt cx="2635143" cy="1512091"/>
          </a:xfrm>
        </p:grpSpPr>
        <p:sp>
          <p:nvSpPr>
            <p:cNvPr id="586" name="사각형: 둥근 모서리 8"/>
            <p:cNvSpPr/>
            <p:nvPr/>
          </p:nvSpPr>
          <p:spPr>
            <a:xfrm>
              <a:off x="0" y="-1"/>
              <a:ext cx="2635145" cy="1512093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587" name="사각형: 둥근 모서리 9"/>
            <p:cNvSpPr/>
            <p:nvPr/>
          </p:nvSpPr>
          <p:spPr>
            <a:xfrm>
              <a:off x="141109" y="123593"/>
              <a:ext cx="2341369" cy="1234412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588" name="직사각형 10"/>
            <p:cNvSpPr/>
            <p:nvPr/>
          </p:nvSpPr>
          <p:spPr>
            <a:xfrm>
              <a:off x="141109" y="140088"/>
              <a:ext cx="2341370" cy="1217918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589" name="TextBox 11"/>
            <p:cNvSpPr txBox="1"/>
            <p:nvPr/>
          </p:nvSpPr>
          <p:spPr>
            <a:xfrm>
              <a:off x="632817" y="563272"/>
              <a:ext cx="1382834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[  게임 시작  ]</a:t>
              </a:r>
            </a:p>
          </p:txBody>
        </p:sp>
        <p:sp>
          <p:nvSpPr>
            <p:cNvPr id="590" name="TextBox 12"/>
            <p:cNvSpPr txBox="1"/>
            <p:nvPr/>
          </p:nvSpPr>
          <p:spPr>
            <a:xfrm>
              <a:off x="632817" y="242996"/>
              <a:ext cx="1382834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지뢰찾기</a:t>
              </a:r>
            </a:p>
          </p:txBody>
        </p:sp>
        <p:sp>
          <p:nvSpPr>
            <p:cNvPr id="591" name="TextBox 13"/>
            <p:cNvSpPr txBox="1"/>
            <p:nvPr/>
          </p:nvSpPr>
          <p:spPr>
            <a:xfrm>
              <a:off x="632817" y="864349"/>
              <a:ext cx="1382834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[  게임 설정  ]</a:t>
              </a:r>
            </a:p>
          </p:txBody>
        </p:sp>
      </p:grpSp>
      <p:pic>
        <p:nvPicPr>
          <p:cNvPr id="593" name="그림 23" descr="그림 2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47176" y="2659837"/>
            <a:ext cx="642265" cy="13744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2" name="그룹 11"/>
          <p:cNvGrpSpPr/>
          <p:nvPr/>
        </p:nvGrpSpPr>
        <p:grpSpPr>
          <a:xfrm>
            <a:off x="8332344" y="4125265"/>
            <a:ext cx="2635145" cy="1512093"/>
            <a:chOff x="0" y="0"/>
            <a:chExt cx="2635143" cy="1512091"/>
          </a:xfrm>
        </p:grpSpPr>
        <p:sp>
          <p:nvSpPr>
            <p:cNvPr id="594" name="사각형: 둥근 모서리 57"/>
            <p:cNvSpPr/>
            <p:nvPr/>
          </p:nvSpPr>
          <p:spPr>
            <a:xfrm>
              <a:off x="0" y="-1"/>
              <a:ext cx="2635145" cy="1512093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595" name="사각형: 둥근 모서리 55"/>
            <p:cNvSpPr/>
            <p:nvPr/>
          </p:nvSpPr>
          <p:spPr>
            <a:xfrm>
              <a:off x="141109" y="123593"/>
              <a:ext cx="2341369" cy="1234412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596" name="직사각형 56"/>
            <p:cNvSpPr/>
            <p:nvPr/>
          </p:nvSpPr>
          <p:spPr>
            <a:xfrm>
              <a:off x="128463" y="115897"/>
              <a:ext cx="2341370" cy="1217918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597" name="TextBox 59"/>
            <p:cNvSpPr txBox="1"/>
            <p:nvPr/>
          </p:nvSpPr>
          <p:spPr>
            <a:xfrm>
              <a:off x="632817" y="155511"/>
              <a:ext cx="1382834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[ 게임 설정 ]</a:t>
              </a:r>
            </a:p>
          </p:txBody>
        </p:sp>
        <p:sp>
          <p:nvSpPr>
            <p:cNvPr id="598" name="TextBox 58"/>
            <p:cNvSpPr txBox="1"/>
            <p:nvPr/>
          </p:nvSpPr>
          <p:spPr>
            <a:xfrm>
              <a:off x="145565" y="469633"/>
              <a:ext cx="1382834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지뢰 탐색 횟수</a:t>
              </a:r>
            </a:p>
          </p:txBody>
        </p:sp>
        <p:sp>
          <p:nvSpPr>
            <p:cNvPr id="599" name="TextBox 68"/>
            <p:cNvSpPr txBox="1"/>
            <p:nvPr/>
          </p:nvSpPr>
          <p:spPr>
            <a:xfrm>
              <a:off x="1663922" y="457626"/>
              <a:ext cx="480481" cy="294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lang="en-US" altLang="ko-KR" dirty="0"/>
                <a:t>7</a:t>
              </a:r>
              <a:endParaRPr dirty="0"/>
            </a:p>
          </p:txBody>
        </p:sp>
        <p:sp>
          <p:nvSpPr>
            <p:cNvPr id="600" name="이등변 삼각형 69"/>
            <p:cNvSpPr/>
            <p:nvPr/>
          </p:nvSpPr>
          <p:spPr>
            <a:xfrm>
              <a:off x="2203528" y="548214"/>
              <a:ext cx="92746" cy="95323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1" name="이등변 삼각형 70"/>
            <p:cNvSpPr/>
            <p:nvPr/>
          </p:nvSpPr>
          <p:spPr>
            <a:xfrm rot="10800000">
              <a:off x="1507222" y="553038"/>
              <a:ext cx="98106" cy="9520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2" name="TextBox 60"/>
            <p:cNvSpPr txBox="1"/>
            <p:nvPr/>
          </p:nvSpPr>
          <p:spPr>
            <a:xfrm>
              <a:off x="158211" y="764133"/>
              <a:ext cx="1382834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제한 시간</a:t>
              </a:r>
            </a:p>
          </p:txBody>
        </p:sp>
        <p:grpSp>
          <p:nvGrpSpPr>
            <p:cNvPr id="605" name="직사각형 84"/>
            <p:cNvGrpSpPr/>
            <p:nvPr/>
          </p:nvGrpSpPr>
          <p:grpSpPr>
            <a:xfrm>
              <a:off x="1465436" y="1065144"/>
              <a:ext cx="492763" cy="252732"/>
              <a:chOff x="0" y="0"/>
              <a:chExt cx="492762" cy="252730"/>
            </a:xfrm>
          </p:grpSpPr>
          <p:sp>
            <p:nvSpPr>
              <p:cNvPr id="603" name="직사각형"/>
              <p:cNvSpPr/>
              <p:nvPr/>
            </p:nvSpPr>
            <p:spPr>
              <a:xfrm>
                <a:off x="0" y="47845"/>
                <a:ext cx="492763" cy="157045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04" name="저 장"/>
              <p:cNvSpPr txBox="1"/>
              <p:nvPr/>
            </p:nvSpPr>
            <p:spPr>
              <a:xfrm>
                <a:off x="45719" y="0"/>
                <a:ext cx="401323" cy="2527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r>
                  <a:t>저 장</a:t>
                </a:r>
              </a:p>
            </p:txBody>
          </p:sp>
        </p:grpSp>
        <p:sp>
          <p:nvSpPr>
            <p:cNvPr id="606" name="이등변 삼각형 74"/>
            <p:cNvSpPr/>
            <p:nvPr/>
          </p:nvSpPr>
          <p:spPr>
            <a:xfrm>
              <a:off x="2203528" y="867885"/>
              <a:ext cx="92746" cy="95323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7" name="이등변 삼각형 75"/>
            <p:cNvSpPr/>
            <p:nvPr/>
          </p:nvSpPr>
          <p:spPr>
            <a:xfrm rot="10800000">
              <a:off x="1510548" y="872709"/>
              <a:ext cx="98106" cy="9520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8" name="TextBox 120"/>
            <p:cNvSpPr txBox="1"/>
            <p:nvPr/>
          </p:nvSpPr>
          <p:spPr>
            <a:xfrm>
              <a:off x="1587732" y="771316"/>
              <a:ext cx="632859" cy="294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0</a:t>
              </a:r>
              <a:r>
                <a:rPr lang="en-US" altLang="ko-KR" dirty="0"/>
                <a:t>1</a:t>
              </a:r>
              <a:r>
                <a:rPr dirty="0"/>
                <a:t>:00</a:t>
              </a:r>
            </a:p>
          </p:txBody>
        </p:sp>
        <p:grpSp>
          <p:nvGrpSpPr>
            <p:cNvPr id="611" name="직사각형 61"/>
            <p:cNvGrpSpPr/>
            <p:nvPr/>
          </p:nvGrpSpPr>
          <p:grpSpPr>
            <a:xfrm>
              <a:off x="651302" y="1065144"/>
              <a:ext cx="492763" cy="252732"/>
              <a:chOff x="0" y="0"/>
              <a:chExt cx="492762" cy="252730"/>
            </a:xfrm>
          </p:grpSpPr>
          <p:sp>
            <p:nvSpPr>
              <p:cNvPr id="609" name="직사각형"/>
              <p:cNvSpPr/>
              <p:nvPr/>
            </p:nvSpPr>
            <p:spPr>
              <a:xfrm>
                <a:off x="0" y="47845"/>
                <a:ext cx="492763" cy="157045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10" name="취 소"/>
              <p:cNvSpPr txBox="1"/>
              <p:nvPr/>
            </p:nvSpPr>
            <p:spPr>
              <a:xfrm>
                <a:off x="45719" y="0"/>
                <a:ext cx="401323" cy="2527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r>
                  <a:t>취 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269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사각형: 둥근 모서리 5"/>
          <p:cNvGrpSpPr/>
          <p:nvPr/>
        </p:nvGrpSpPr>
        <p:grpSpPr>
          <a:xfrm>
            <a:off x="204362" y="879512"/>
            <a:ext cx="11786979" cy="5818855"/>
            <a:chOff x="0" y="0"/>
            <a:chExt cx="11786978" cy="5818854"/>
          </a:xfrm>
        </p:grpSpPr>
        <p:sp>
          <p:nvSpPr>
            <p:cNvPr id="614" name="도형"/>
            <p:cNvSpPr/>
            <p:nvPr/>
          </p:nvSpPr>
          <p:spPr>
            <a:xfrm>
              <a:off x="4541" y="0"/>
              <a:ext cx="11780941" cy="581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5" name="도형"/>
            <p:cNvSpPr/>
            <p:nvPr/>
          </p:nvSpPr>
          <p:spPr>
            <a:xfrm>
              <a:off x="0" y="4427"/>
              <a:ext cx="11786979" cy="5814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617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0" y="193814"/>
            <a:ext cx="607640" cy="597476"/>
          </a:xfrm>
          <a:prstGeom prst="rect">
            <a:avLst/>
          </a:prstGeom>
          <a:ln w="12700">
            <a:miter lim="400000"/>
          </a:ln>
        </p:spPr>
      </p:pic>
      <p:sp>
        <p:nvSpPr>
          <p:cNvPr id="618" name="TextBox 1"/>
          <p:cNvSpPr txBox="1"/>
          <p:nvPr/>
        </p:nvSpPr>
        <p:spPr>
          <a:xfrm>
            <a:off x="981349" y="238634"/>
            <a:ext cx="4027531" cy="52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rPr dirty="0" err="1"/>
              <a:t>유스</a:t>
            </a:r>
            <a:r>
              <a:rPr dirty="0"/>
              <a:t> </a:t>
            </a:r>
            <a:r>
              <a:rPr dirty="0" err="1"/>
              <a:t>케이스</a:t>
            </a:r>
            <a:r>
              <a:rPr dirty="0"/>
              <a:t> </a:t>
            </a:r>
            <a:r>
              <a:rPr dirty="0" err="1"/>
              <a:t>명세서</a:t>
            </a:r>
            <a:r>
              <a:rPr dirty="0"/>
              <a:t> (</a:t>
            </a:r>
            <a:r>
              <a:rPr lang="en-US" dirty="0"/>
              <a:t>4</a:t>
            </a:r>
            <a:r>
              <a:rPr dirty="0"/>
              <a:t>)</a:t>
            </a:r>
          </a:p>
        </p:txBody>
      </p:sp>
      <p:graphicFrame>
        <p:nvGraphicFramePr>
          <p:cNvPr id="619" name="표 7"/>
          <p:cNvGraphicFramePr/>
          <p:nvPr/>
        </p:nvGraphicFramePr>
        <p:xfrm>
          <a:off x="607683" y="1241621"/>
          <a:ext cx="10976634" cy="518676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지뢰 탐색 횟수 조정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플레이어가 지뢰를 탐색할 횟수를 설정한다.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82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1. 플레이어가 LCD의 지뢰 탐색 횟수 증가 화살표를 터치했을 때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1. LCD에 지뢰 탐색 횟수가 1증가한 화면이 표시된다.	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2. 플레이어가 LCD의 지뢰 탐색 횟수 감소 화살표를 터치했을 때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2. LCD에 지뢰 탐색 횟수가 1감소한 화면이 표시된다.	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LCD화면의 저장 메뉴를 터치하여 변경한 값을 저장한 후 초기 화면으로 돌아간다.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취소 메뉴를 터치한다.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설정된 값이 저장되지 않고 초기화면으로 돌아간다.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지뢰 탐색 횟수의 값은 범위가 5 ~ 20 이어야 한다.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38" name="그룹 38"/>
          <p:cNvGrpSpPr/>
          <p:nvPr/>
        </p:nvGrpSpPr>
        <p:grpSpPr>
          <a:xfrm>
            <a:off x="8860852" y="640887"/>
            <a:ext cx="2635146" cy="1512093"/>
            <a:chOff x="0" y="0"/>
            <a:chExt cx="2635144" cy="1512091"/>
          </a:xfrm>
        </p:grpSpPr>
        <p:sp>
          <p:nvSpPr>
            <p:cNvPr id="620" name="사각형: 둥근 모서리 39"/>
            <p:cNvSpPr/>
            <p:nvPr/>
          </p:nvSpPr>
          <p:spPr>
            <a:xfrm>
              <a:off x="0" y="-1"/>
              <a:ext cx="2635145" cy="1512093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621" name="사각형: 둥근 모서리 40"/>
            <p:cNvSpPr/>
            <p:nvPr/>
          </p:nvSpPr>
          <p:spPr>
            <a:xfrm>
              <a:off x="141109" y="123593"/>
              <a:ext cx="2341370" cy="1234412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622" name="직사각형 41"/>
            <p:cNvSpPr/>
            <p:nvPr/>
          </p:nvSpPr>
          <p:spPr>
            <a:xfrm>
              <a:off x="128463" y="115897"/>
              <a:ext cx="2341370" cy="1217918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endParaRPr/>
            </a:p>
          </p:txBody>
        </p:sp>
        <p:sp>
          <p:nvSpPr>
            <p:cNvPr id="623" name="TextBox 42"/>
            <p:cNvSpPr txBox="1"/>
            <p:nvPr/>
          </p:nvSpPr>
          <p:spPr>
            <a:xfrm>
              <a:off x="632817" y="155511"/>
              <a:ext cx="1382835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[ 게임 설정 ]</a:t>
              </a:r>
            </a:p>
          </p:txBody>
        </p:sp>
        <p:sp>
          <p:nvSpPr>
            <p:cNvPr id="624" name="TextBox 43"/>
            <p:cNvSpPr txBox="1"/>
            <p:nvPr/>
          </p:nvSpPr>
          <p:spPr>
            <a:xfrm>
              <a:off x="145565" y="469633"/>
              <a:ext cx="1382835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지뢰 탐색 횟수</a:t>
              </a:r>
            </a:p>
          </p:txBody>
        </p:sp>
        <p:sp>
          <p:nvSpPr>
            <p:cNvPr id="625" name="TextBox 44"/>
            <p:cNvSpPr txBox="1"/>
            <p:nvPr/>
          </p:nvSpPr>
          <p:spPr>
            <a:xfrm>
              <a:off x="1663923" y="457626"/>
              <a:ext cx="480481" cy="294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lang="en-US" altLang="ko-KR" dirty="0"/>
                <a:t>7</a:t>
              </a:r>
              <a:endParaRPr dirty="0"/>
            </a:p>
          </p:txBody>
        </p:sp>
        <p:sp>
          <p:nvSpPr>
            <p:cNvPr id="626" name="이등변 삼각형 45"/>
            <p:cNvSpPr/>
            <p:nvPr/>
          </p:nvSpPr>
          <p:spPr>
            <a:xfrm>
              <a:off x="2203529" y="548214"/>
              <a:ext cx="92745" cy="95324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7" name="이등변 삼각형 46"/>
            <p:cNvSpPr/>
            <p:nvPr/>
          </p:nvSpPr>
          <p:spPr>
            <a:xfrm rot="10800000">
              <a:off x="1507222" y="553039"/>
              <a:ext cx="98107" cy="95199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8" name="TextBox 47"/>
            <p:cNvSpPr txBox="1"/>
            <p:nvPr/>
          </p:nvSpPr>
          <p:spPr>
            <a:xfrm>
              <a:off x="158211" y="764133"/>
              <a:ext cx="1382835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제한 시간</a:t>
              </a:r>
            </a:p>
          </p:txBody>
        </p:sp>
        <p:grpSp>
          <p:nvGrpSpPr>
            <p:cNvPr id="631" name="직사각형 48"/>
            <p:cNvGrpSpPr/>
            <p:nvPr/>
          </p:nvGrpSpPr>
          <p:grpSpPr>
            <a:xfrm>
              <a:off x="1465437" y="1065144"/>
              <a:ext cx="492763" cy="252732"/>
              <a:chOff x="0" y="0"/>
              <a:chExt cx="492762" cy="252730"/>
            </a:xfrm>
          </p:grpSpPr>
          <p:sp>
            <p:nvSpPr>
              <p:cNvPr id="629" name="직사각형"/>
              <p:cNvSpPr/>
              <p:nvPr/>
            </p:nvSpPr>
            <p:spPr>
              <a:xfrm>
                <a:off x="0" y="47845"/>
                <a:ext cx="492763" cy="157045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30" name="저 장"/>
              <p:cNvSpPr txBox="1"/>
              <p:nvPr/>
            </p:nvSpPr>
            <p:spPr>
              <a:xfrm>
                <a:off x="45719" y="0"/>
                <a:ext cx="401323" cy="2527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r>
                  <a:t>저 장</a:t>
                </a:r>
              </a:p>
            </p:txBody>
          </p:sp>
        </p:grpSp>
        <p:sp>
          <p:nvSpPr>
            <p:cNvPr id="632" name="이등변 삼각형 49"/>
            <p:cNvSpPr/>
            <p:nvPr/>
          </p:nvSpPr>
          <p:spPr>
            <a:xfrm>
              <a:off x="2203529" y="867885"/>
              <a:ext cx="92745" cy="95323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3" name="이등변 삼각형 50"/>
            <p:cNvSpPr/>
            <p:nvPr/>
          </p:nvSpPr>
          <p:spPr>
            <a:xfrm rot="10800000">
              <a:off x="1510549" y="872709"/>
              <a:ext cx="98106" cy="9520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4" name="TextBox 51"/>
            <p:cNvSpPr txBox="1"/>
            <p:nvPr/>
          </p:nvSpPr>
          <p:spPr>
            <a:xfrm>
              <a:off x="1587733" y="771316"/>
              <a:ext cx="632859" cy="294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01:00</a:t>
              </a:r>
            </a:p>
          </p:txBody>
        </p:sp>
        <p:grpSp>
          <p:nvGrpSpPr>
            <p:cNvPr id="637" name="직사각형 52"/>
            <p:cNvGrpSpPr/>
            <p:nvPr/>
          </p:nvGrpSpPr>
          <p:grpSpPr>
            <a:xfrm>
              <a:off x="651302" y="1065144"/>
              <a:ext cx="492763" cy="252732"/>
              <a:chOff x="0" y="0"/>
              <a:chExt cx="492762" cy="252730"/>
            </a:xfrm>
          </p:grpSpPr>
          <p:sp>
            <p:nvSpPr>
              <p:cNvPr id="635" name="직사각형"/>
              <p:cNvSpPr/>
              <p:nvPr/>
            </p:nvSpPr>
            <p:spPr>
              <a:xfrm>
                <a:off x="0" y="47845"/>
                <a:ext cx="492763" cy="157045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36" name="취 소"/>
              <p:cNvSpPr txBox="1"/>
              <p:nvPr/>
            </p:nvSpPr>
            <p:spPr>
              <a:xfrm>
                <a:off x="45719" y="0"/>
                <a:ext cx="401323" cy="2527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r>
                  <a:t>취 소</a:t>
                </a:r>
              </a:p>
            </p:txBody>
          </p:sp>
        </p:grpSp>
      </p:grpSp>
      <p:pic>
        <p:nvPicPr>
          <p:cNvPr id="639" name="그림 53" descr="그림 5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09793" y="1223697"/>
            <a:ext cx="642265" cy="1374445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사각형: 둥근 모서리 54"/>
          <p:cNvSpPr/>
          <p:nvPr/>
        </p:nvSpPr>
        <p:spPr>
          <a:xfrm>
            <a:off x="8842426" y="3100619"/>
            <a:ext cx="2635144" cy="1512091"/>
          </a:xfrm>
          <a:prstGeom prst="roundRect">
            <a:avLst>
              <a:gd name="adj" fmla="val 9642"/>
            </a:avLst>
          </a:prstGeom>
          <a:solidFill>
            <a:srgbClr val="F7F7F7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p:txBody>
      </p:sp>
      <p:sp>
        <p:nvSpPr>
          <p:cNvPr id="641" name="사각형: 둥근 모서리 55"/>
          <p:cNvSpPr/>
          <p:nvPr/>
        </p:nvSpPr>
        <p:spPr>
          <a:xfrm>
            <a:off x="8983536" y="3224210"/>
            <a:ext cx="2341369" cy="1234413"/>
          </a:xfrm>
          <a:prstGeom prst="roundRect">
            <a:avLst>
              <a:gd name="adj" fmla="val 0"/>
            </a:avLst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p:txBody>
      </p:sp>
      <p:sp>
        <p:nvSpPr>
          <p:cNvPr id="642" name="직사각형 56"/>
          <p:cNvSpPr/>
          <p:nvPr/>
        </p:nvSpPr>
        <p:spPr>
          <a:xfrm>
            <a:off x="8970891" y="3216516"/>
            <a:ext cx="2341369" cy="1217918"/>
          </a:xfrm>
          <a:prstGeom prst="rect">
            <a:avLst/>
          </a:prstGeom>
          <a:solidFill>
            <a:srgbClr val="BFBFB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p:txBody>
      </p:sp>
      <p:sp>
        <p:nvSpPr>
          <p:cNvPr id="643" name="TextBox 57"/>
          <p:cNvSpPr txBox="1"/>
          <p:nvPr/>
        </p:nvSpPr>
        <p:spPr>
          <a:xfrm>
            <a:off x="9475244" y="3256132"/>
            <a:ext cx="1382833" cy="33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[ 게임 설정 ]</a:t>
            </a:r>
          </a:p>
        </p:txBody>
      </p:sp>
      <p:sp>
        <p:nvSpPr>
          <p:cNvPr id="644" name="TextBox 58"/>
          <p:cNvSpPr txBox="1"/>
          <p:nvPr/>
        </p:nvSpPr>
        <p:spPr>
          <a:xfrm>
            <a:off x="8987994" y="3570254"/>
            <a:ext cx="1382833" cy="33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지뢰 탐색 횟수</a:t>
            </a:r>
          </a:p>
        </p:txBody>
      </p:sp>
      <p:sp>
        <p:nvSpPr>
          <p:cNvPr id="645" name="TextBox 59"/>
          <p:cNvSpPr txBox="1"/>
          <p:nvPr/>
        </p:nvSpPr>
        <p:spPr>
          <a:xfrm>
            <a:off x="10506348" y="3558245"/>
            <a:ext cx="48048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rPr lang="en-US" altLang="ko-KR" dirty="0"/>
              <a:t>8</a:t>
            </a:r>
            <a:endParaRPr dirty="0"/>
          </a:p>
        </p:txBody>
      </p:sp>
      <p:sp>
        <p:nvSpPr>
          <p:cNvPr id="646" name="이등변 삼각형 60"/>
          <p:cNvSpPr/>
          <p:nvPr/>
        </p:nvSpPr>
        <p:spPr>
          <a:xfrm>
            <a:off x="11045955" y="3648833"/>
            <a:ext cx="92744" cy="95323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7" name="이등변 삼각형 61"/>
          <p:cNvSpPr/>
          <p:nvPr/>
        </p:nvSpPr>
        <p:spPr>
          <a:xfrm rot="10800000">
            <a:off x="10349651" y="3653656"/>
            <a:ext cx="98106" cy="95201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8" name="TextBox 62"/>
          <p:cNvSpPr txBox="1"/>
          <p:nvPr/>
        </p:nvSpPr>
        <p:spPr>
          <a:xfrm>
            <a:off x="9000638" y="3864753"/>
            <a:ext cx="1382834" cy="33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r>
              <a:t>제한 시간</a:t>
            </a:r>
          </a:p>
        </p:txBody>
      </p:sp>
      <p:grpSp>
        <p:nvGrpSpPr>
          <p:cNvPr id="651" name="직사각형 63"/>
          <p:cNvGrpSpPr/>
          <p:nvPr/>
        </p:nvGrpSpPr>
        <p:grpSpPr>
          <a:xfrm>
            <a:off x="10307863" y="4165763"/>
            <a:ext cx="492763" cy="252731"/>
            <a:chOff x="0" y="0"/>
            <a:chExt cx="492762" cy="252730"/>
          </a:xfrm>
        </p:grpSpPr>
        <p:sp>
          <p:nvSpPr>
            <p:cNvPr id="649" name="직사각형"/>
            <p:cNvSpPr/>
            <p:nvPr/>
          </p:nvSpPr>
          <p:spPr>
            <a:xfrm>
              <a:off x="-1" y="47845"/>
              <a:ext cx="492764" cy="157045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0" name="저 장"/>
            <p:cNvSpPr txBox="1"/>
            <p:nvPr/>
          </p:nvSpPr>
          <p:spPr>
            <a:xfrm>
              <a:off x="45719" y="0"/>
              <a:ext cx="401323" cy="252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저 장</a:t>
              </a:r>
            </a:p>
          </p:txBody>
        </p:sp>
      </p:grpSp>
      <p:sp>
        <p:nvSpPr>
          <p:cNvPr id="652" name="이등변 삼각형 64"/>
          <p:cNvSpPr/>
          <p:nvPr/>
        </p:nvSpPr>
        <p:spPr>
          <a:xfrm>
            <a:off x="11045955" y="3968503"/>
            <a:ext cx="92744" cy="95323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3" name="이등변 삼각형 65"/>
          <p:cNvSpPr/>
          <p:nvPr/>
        </p:nvSpPr>
        <p:spPr>
          <a:xfrm rot="10800000">
            <a:off x="10352978" y="3973328"/>
            <a:ext cx="98105" cy="95201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4" name="TextBox 66"/>
          <p:cNvSpPr txBox="1"/>
          <p:nvPr/>
        </p:nvSpPr>
        <p:spPr>
          <a:xfrm>
            <a:off x="10430158" y="3871937"/>
            <a:ext cx="632859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01:00</a:t>
            </a:r>
          </a:p>
        </p:txBody>
      </p:sp>
      <p:grpSp>
        <p:nvGrpSpPr>
          <p:cNvPr id="657" name="직사각형 67"/>
          <p:cNvGrpSpPr/>
          <p:nvPr/>
        </p:nvGrpSpPr>
        <p:grpSpPr>
          <a:xfrm>
            <a:off x="9493729" y="4165763"/>
            <a:ext cx="492763" cy="252731"/>
            <a:chOff x="0" y="0"/>
            <a:chExt cx="492762" cy="252730"/>
          </a:xfrm>
        </p:grpSpPr>
        <p:sp>
          <p:nvSpPr>
            <p:cNvPr id="655" name="직사각형"/>
            <p:cNvSpPr/>
            <p:nvPr/>
          </p:nvSpPr>
          <p:spPr>
            <a:xfrm>
              <a:off x="-1" y="47845"/>
              <a:ext cx="492764" cy="157045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6" name="취 소"/>
            <p:cNvSpPr txBox="1"/>
            <p:nvPr/>
          </p:nvSpPr>
          <p:spPr>
            <a:xfrm>
              <a:off x="45719" y="0"/>
              <a:ext cx="401323" cy="252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취 소</a:t>
              </a:r>
            </a:p>
          </p:txBody>
        </p:sp>
      </p:grpSp>
      <p:pic>
        <p:nvPicPr>
          <p:cNvPr id="658" name="그림 68" descr="그림 6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5238" y="4253107"/>
            <a:ext cx="642265" cy="13744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70000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1798</Words>
  <Application>Microsoft Office PowerPoint</Application>
  <PresentationFormat>와이드스크린</PresentationFormat>
  <Paragraphs>442</Paragraphs>
  <Slides>22</Slides>
  <Notes>5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나눔스퀘어</vt:lpstr>
      <vt:lpstr>나눔스퀘어 Bold</vt:lpstr>
      <vt:lpstr>나눔스퀘어라운드 Bold</vt:lpstr>
      <vt:lpstr>나눔스퀘어라운드 ExtraBold</vt:lpstr>
      <vt:lpstr>나눔스퀘어라운드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손 병수</cp:lastModifiedBy>
  <cp:revision>19</cp:revision>
  <dcterms:modified xsi:type="dcterms:W3CDTF">2019-11-26T20:46:31Z</dcterms:modified>
</cp:coreProperties>
</file>