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1" r:id="rId21"/>
    <p:sldId id="282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363"/>
    <a:srgbClr val="6363FF"/>
    <a:srgbClr val="0000FF"/>
    <a:srgbClr val="C7C7FF"/>
    <a:srgbClr val="FFC6C6"/>
    <a:srgbClr val="FF0000"/>
    <a:srgbClr val="FF6E01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68"/>
  </p:normalViewPr>
  <p:slideViewPr>
    <p:cSldViewPr snapToGrid="0" snapToObjects="1">
      <p:cViewPr>
        <p:scale>
          <a:sx n="100" d="100"/>
          <a:sy n="100" d="100"/>
        </p:scale>
        <p:origin x="72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ABD359-7072-47C8-84BC-5240AC9195E9}" type="datetimeFigureOut">
              <a:rPr lang="ko-KR" altLang="en-US" smtClean="0"/>
              <a:t>2019-12-07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3893C-A8BB-442E-91D4-10D1DA232B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5671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93893C-A8BB-442E-91D4-10D1DA232B18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3488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6645AC-6FD7-4A4E-B706-1D0858B738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2D1FC32-C802-DD4F-AF75-3B38A99C57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437A1E-C211-D948-9CFE-EAD650ADE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0432E-8F2F-3740-BB57-E21091D9E8A8}" type="datetimeFigureOut">
              <a:rPr kumimoji="1" lang="ko-KR" altLang="en-US" smtClean="0"/>
              <a:t>2019-12-07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E1587B-BB58-064F-8391-4C4DC3C0D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2016D8-E243-624B-B7C7-CB83C317C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64741-0E94-9A4D-BCC0-61C30A49860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05349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7E88E8-FBC1-AE41-B10B-E02CD16B3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114370F-C0EF-A84F-9DEB-793DD1FF0A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5EC4EC-842D-6F47-AC87-B4CACE6E4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0432E-8F2F-3740-BB57-E21091D9E8A8}" type="datetimeFigureOut">
              <a:rPr kumimoji="1" lang="ko-KR" altLang="en-US" smtClean="0"/>
              <a:t>2019-12-07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139CD2-50D1-234E-8043-CD271CD82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4414C8-0EA7-3842-BA48-1876B370F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64741-0E94-9A4D-BCC0-61C30A49860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12168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AE7D788-3F9B-C547-9AA0-BE75672512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0695AB3-1AB9-314F-9C7F-B0AC2A87CA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59392A-F60E-D741-8B58-3A8023F7B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0432E-8F2F-3740-BB57-E21091D9E8A8}" type="datetimeFigureOut">
              <a:rPr kumimoji="1" lang="ko-KR" altLang="en-US" smtClean="0"/>
              <a:t>2019-12-07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1DC6FB-44EF-7742-ACED-982A4424D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3FD4DD-DD6E-C741-972B-E7D8B2280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64741-0E94-9A4D-BCC0-61C30A49860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98327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510FC3-2B27-7042-A4AC-1EE2278C5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DAF87B-BBB2-C841-A90F-2D40DB1B1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E096B0-260A-574A-B17B-77A277284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0432E-8F2F-3740-BB57-E21091D9E8A8}" type="datetimeFigureOut">
              <a:rPr kumimoji="1" lang="ko-KR" altLang="en-US" smtClean="0"/>
              <a:t>2019-12-07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3400D3-A9EC-2D41-A57C-DA59FFEB8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ABA443-EFB1-6F44-A10E-89B29F64B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64741-0E94-9A4D-BCC0-61C30A49860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27845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9F83E2-FFF5-7346-99EB-3B9B2E598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81DDE2-53BB-1744-83BD-A1AF97E16E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1264EE-3A47-5C48-B7AC-ADEB0D3DB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0432E-8F2F-3740-BB57-E21091D9E8A8}" type="datetimeFigureOut">
              <a:rPr kumimoji="1" lang="ko-KR" altLang="en-US" smtClean="0"/>
              <a:t>2019-12-07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5CD3B8-8F2D-744C-B0FC-49BE6FFF6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F492D5-B3AF-4945-9667-81166FF37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64741-0E94-9A4D-BCC0-61C30A49860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80612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B7FB58-1907-7D4C-B0F3-880FD3C25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746218-08F4-CE49-9F87-77C17413A3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F585DD-B7A1-EA4E-A3DD-8D51534B2B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3B3D442-9F8C-AB40-91E6-5FE91CCEA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0432E-8F2F-3740-BB57-E21091D9E8A8}" type="datetimeFigureOut">
              <a:rPr kumimoji="1" lang="ko-KR" altLang="en-US" smtClean="0"/>
              <a:t>2019-12-07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F4FD6A-1DCF-784F-B192-128446752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9D11AE-9FE2-2242-8A4E-7761BF0D7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64741-0E94-9A4D-BCC0-61C30A49860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06932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4F5B93-778E-4E4F-9492-2DE5F62D0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6D52FB-5098-A749-9E9B-A94A31818C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32B1647-157C-A84F-8854-790C1E20AD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8FC1041-2A87-7D43-985C-E4150B6F36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FCE84D6-1419-9D49-BCB9-058119DCE7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E6A3C66-3E65-C04B-8203-2F6B98633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0432E-8F2F-3740-BB57-E21091D9E8A8}" type="datetimeFigureOut">
              <a:rPr kumimoji="1" lang="ko-KR" altLang="en-US" smtClean="0"/>
              <a:t>2019-12-07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D834398-00B2-704D-83BE-53B4FC567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EAB2D3A-5BBE-4F44-AEE9-81DEE2FE0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64741-0E94-9A4D-BCC0-61C30A49860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33100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7D076A-1AA6-054B-A1CB-EF0D39ECC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5EFB246-5572-3A4F-9D24-BFF259D67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0432E-8F2F-3740-BB57-E21091D9E8A8}" type="datetimeFigureOut">
              <a:rPr kumimoji="1" lang="ko-KR" altLang="en-US" smtClean="0"/>
              <a:t>2019-12-07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ED17F0F-DADE-764E-B1DC-1F8CEE609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91DFD5A-6989-D146-91B1-F16E87FAC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64741-0E94-9A4D-BCC0-61C30A49860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99214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1AC8CE-37E4-484A-8112-E8D9B5D4A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0432E-8F2F-3740-BB57-E21091D9E8A8}" type="datetimeFigureOut">
              <a:rPr kumimoji="1" lang="ko-KR" altLang="en-US" smtClean="0"/>
              <a:t>2019-12-07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79EA1C6-226F-9440-9D36-671932FA3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4FD4FD0-0611-124A-9646-96E89A6AC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64741-0E94-9A4D-BCC0-61C30A49860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32699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CC4320-E626-EE46-BEA9-24D9E3EB9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94BD5D-2BF9-9147-AEE1-CDD29D8C5B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1CAB3F2-3EB0-D848-B4FE-2DFB4122EB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8AABEFF-C0E5-7D44-BCF4-8E6E6B911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0432E-8F2F-3740-BB57-E21091D9E8A8}" type="datetimeFigureOut">
              <a:rPr kumimoji="1" lang="ko-KR" altLang="en-US" smtClean="0"/>
              <a:t>2019-12-07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D1BFCA-D8AF-1742-A094-790252D5F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801241-DBC5-B84B-94D9-05ABE0DF6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64741-0E94-9A4D-BCC0-61C30A49860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35232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0383A9-E394-2743-8CBC-5F241F168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B30EC15-7754-AC40-87D0-18FC3C01A5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D72AC5A-AD9E-3843-87B2-680BAEE898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B5D1C7-46AE-BF40-A75D-68B262112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0432E-8F2F-3740-BB57-E21091D9E8A8}" type="datetimeFigureOut">
              <a:rPr kumimoji="1" lang="ko-KR" altLang="en-US" smtClean="0"/>
              <a:t>2019-12-07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E985B5-27C7-4D42-B322-7A25B40FC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13CC914-1CA5-7A44-B022-5E2402643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64741-0E94-9A4D-BCC0-61C30A49860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36026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BE837AE-CBFA-EB41-9990-37A55F653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47AE2D-AE51-674F-848A-3750945465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F94C57-EC51-A841-BCF2-87896E7B98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0432E-8F2F-3740-BB57-E21091D9E8A8}" type="datetimeFigureOut">
              <a:rPr kumimoji="1" lang="ko-KR" altLang="en-US" smtClean="0"/>
              <a:t>2019-12-07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C8FBDE-75E7-FC4A-896C-ED330C299A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F8E7D5-D5F8-7743-B4FD-3FA9A24F16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64741-0E94-9A4D-BCC0-61C30A49860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53589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1.png"/><Relationship Id="rId4" Type="http://schemas.openxmlformats.org/officeDocument/2006/relationships/image" Target="../media/image2.tif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3.png"/><Relationship Id="rId4" Type="http://schemas.openxmlformats.org/officeDocument/2006/relationships/image" Target="../media/image2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사각형: 둥근 모서리 14">
            <a:extLst>
              <a:ext uri="{FF2B5EF4-FFF2-40B4-BE49-F238E27FC236}">
                <a16:creationId xmlns:a16="http://schemas.microsoft.com/office/drawing/2014/main" id="{275EFCBA-0692-1144-B799-FE115DDCDF7A}"/>
              </a:ext>
            </a:extLst>
          </p:cNvPr>
          <p:cNvSpPr/>
          <p:nvPr/>
        </p:nvSpPr>
        <p:spPr>
          <a:xfrm>
            <a:off x="3494563" y="258631"/>
            <a:ext cx="5207633" cy="1156355"/>
          </a:xfrm>
          <a:prstGeom prst="roundRect">
            <a:avLst>
              <a:gd name="adj" fmla="val 4338"/>
            </a:avLst>
          </a:prstGeom>
          <a:solidFill>
            <a:srgbClr val="FFFFFF"/>
          </a:solidFill>
          <a:ln w="28575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" name="사각형: 둥근 모서리 16">
            <a:extLst>
              <a:ext uri="{FF2B5EF4-FFF2-40B4-BE49-F238E27FC236}">
                <a16:creationId xmlns:a16="http://schemas.microsoft.com/office/drawing/2014/main" id="{8E584855-3CA1-F448-A5F5-54365C6EF081}"/>
              </a:ext>
            </a:extLst>
          </p:cNvPr>
          <p:cNvSpPr/>
          <p:nvPr/>
        </p:nvSpPr>
        <p:spPr>
          <a:xfrm>
            <a:off x="3492185" y="1444957"/>
            <a:ext cx="5207633" cy="5154411"/>
          </a:xfrm>
          <a:prstGeom prst="roundRect">
            <a:avLst>
              <a:gd name="adj" fmla="val 4829"/>
            </a:avLst>
          </a:prstGeom>
          <a:solidFill>
            <a:srgbClr val="D0CECE"/>
          </a:solidFill>
          <a:ln w="28575">
            <a:solidFill>
              <a:srgbClr val="D0CECE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6" name="그림 17" descr="그림 17">
            <a:extLst>
              <a:ext uri="{FF2B5EF4-FFF2-40B4-BE49-F238E27FC236}">
                <a16:creationId xmlns:a16="http://schemas.microsoft.com/office/drawing/2014/main" id="{297AFC4D-B5C1-0043-BE35-E7C88E49BBD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그림 18" descr="그림 18">
            <a:extLst>
              <a:ext uri="{FF2B5EF4-FFF2-40B4-BE49-F238E27FC236}">
                <a16:creationId xmlns:a16="http://schemas.microsoft.com/office/drawing/2014/main" id="{0EF83B82-BFCB-E64E-865B-A12B091A84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그림 19" descr="그림 19">
            <a:extLst>
              <a:ext uri="{FF2B5EF4-FFF2-40B4-BE49-F238E27FC236}">
                <a16:creationId xmlns:a16="http://schemas.microsoft.com/office/drawing/2014/main" id="{5133A2C3-B2B1-3748-B136-D960263A5B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그림 20" descr="그림 20">
            <a:extLst>
              <a:ext uri="{FF2B5EF4-FFF2-40B4-BE49-F238E27FC236}">
                <a16:creationId xmlns:a16="http://schemas.microsoft.com/office/drawing/2014/main" id="{DB154EDB-F376-6A4F-96E9-3253D73BD28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" name="그림 23" descr="그림 23">
            <a:extLst>
              <a:ext uri="{FF2B5EF4-FFF2-40B4-BE49-F238E27FC236}">
                <a16:creationId xmlns:a16="http://schemas.microsoft.com/office/drawing/2014/main" id="{9840C812-4995-D544-8546-6BF33BAEA7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5" name="그림 26" descr="그림 26">
            <a:extLst>
              <a:ext uri="{FF2B5EF4-FFF2-40B4-BE49-F238E27FC236}">
                <a16:creationId xmlns:a16="http://schemas.microsoft.com/office/drawing/2014/main" id="{D8F8A23B-3A39-2542-91FE-A3B2271F167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6" name="그림 27" descr="그림 27">
            <a:extLst>
              <a:ext uri="{FF2B5EF4-FFF2-40B4-BE49-F238E27FC236}">
                <a16:creationId xmlns:a16="http://schemas.microsoft.com/office/drawing/2014/main" id="{C7A9482E-72A6-5947-8DF7-664C0BF24AD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7" name="그림 28" descr="그림 28">
            <a:extLst>
              <a:ext uri="{FF2B5EF4-FFF2-40B4-BE49-F238E27FC236}">
                <a16:creationId xmlns:a16="http://schemas.microsoft.com/office/drawing/2014/main" id="{0575ACC1-86DC-F342-95E9-2BB6B6412E4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24" name="그림 35" descr="그림 35">
            <a:extLst>
              <a:ext uri="{FF2B5EF4-FFF2-40B4-BE49-F238E27FC236}">
                <a16:creationId xmlns:a16="http://schemas.microsoft.com/office/drawing/2014/main" id="{00DDAD5F-73F7-0047-9046-5C5CCF635E6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25" name="그림 36" descr="그림 36">
            <a:extLst>
              <a:ext uri="{FF2B5EF4-FFF2-40B4-BE49-F238E27FC236}">
                <a16:creationId xmlns:a16="http://schemas.microsoft.com/office/drawing/2014/main" id="{244458A7-C998-6642-AA3E-464DEA4EE9A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45" name="그림 56" descr="그림 56">
            <a:extLst>
              <a:ext uri="{FF2B5EF4-FFF2-40B4-BE49-F238E27FC236}">
                <a16:creationId xmlns:a16="http://schemas.microsoft.com/office/drawing/2014/main" id="{1F254F9C-27AD-1740-AFFB-D2EE2C423F2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48" name="그림 59" descr="그림 59">
            <a:extLst>
              <a:ext uri="{FF2B5EF4-FFF2-40B4-BE49-F238E27FC236}">
                <a16:creationId xmlns:a16="http://schemas.microsoft.com/office/drawing/2014/main" id="{9F85E5CD-3A86-F64F-A580-1F242B7C6A4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51" name="그림 62" descr="그림 62">
            <a:extLst>
              <a:ext uri="{FF2B5EF4-FFF2-40B4-BE49-F238E27FC236}">
                <a16:creationId xmlns:a16="http://schemas.microsoft.com/office/drawing/2014/main" id="{C193BFEF-43F2-7247-BE2B-50239398349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56" name="그림 67" descr="그림 67">
            <a:extLst>
              <a:ext uri="{FF2B5EF4-FFF2-40B4-BE49-F238E27FC236}">
                <a16:creationId xmlns:a16="http://schemas.microsoft.com/office/drawing/2014/main" id="{9C4DF786-E116-4848-B218-45BB8DAB25F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57" name="그림 68" descr="그림 68">
            <a:extLst>
              <a:ext uri="{FF2B5EF4-FFF2-40B4-BE49-F238E27FC236}">
                <a16:creationId xmlns:a16="http://schemas.microsoft.com/office/drawing/2014/main" id="{1CBE1F7E-CCE2-EC4D-B545-52B30CF826C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1" name="그림 72" descr="그림 72">
            <a:extLst>
              <a:ext uri="{FF2B5EF4-FFF2-40B4-BE49-F238E27FC236}">
                <a16:creationId xmlns:a16="http://schemas.microsoft.com/office/drawing/2014/main" id="{400C4C8A-3D48-3949-9876-E268AEBCCE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2" name="그림 73" descr="그림 73">
            <a:extLst>
              <a:ext uri="{FF2B5EF4-FFF2-40B4-BE49-F238E27FC236}">
                <a16:creationId xmlns:a16="http://schemas.microsoft.com/office/drawing/2014/main" id="{F25732F9-141C-E545-94CC-0E94AB3EE7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3" name="그림 74" descr="그림 74">
            <a:extLst>
              <a:ext uri="{FF2B5EF4-FFF2-40B4-BE49-F238E27FC236}">
                <a16:creationId xmlns:a16="http://schemas.microsoft.com/office/drawing/2014/main" id="{B1A31793-C4B2-D142-8B12-C3068924E05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4" name="그림 75" descr="그림 75">
            <a:extLst>
              <a:ext uri="{FF2B5EF4-FFF2-40B4-BE49-F238E27FC236}">
                <a16:creationId xmlns:a16="http://schemas.microsoft.com/office/drawing/2014/main" id="{26C418BF-655D-6B4C-A644-B0A15F07BB0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7" name="그림 78" descr="그림 78">
            <a:extLst>
              <a:ext uri="{FF2B5EF4-FFF2-40B4-BE49-F238E27FC236}">
                <a16:creationId xmlns:a16="http://schemas.microsoft.com/office/drawing/2014/main" id="{94A99A2F-457C-DB48-A2F7-8299B8F94D7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8" name="그림 79" descr="그림 79">
            <a:extLst>
              <a:ext uri="{FF2B5EF4-FFF2-40B4-BE49-F238E27FC236}">
                <a16:creationId xmlns:a16="http://schemas.microsoft.com/office/drawing/2014/main" id="{1156A3FB-08F4-694D-B82B-31A1092B278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9" name="그림 80" descr="그림 80">
            <a:extLst>
              <a:ext uri="{FF2B5EF4-FFF2-40B4-BE49-F238E27FC236}">
                <a16:creationId xmlns:a16="http://schemas.microsoft.com/office/drawing/2014/main" id="{D0E6B10B-4183-E34D-B726-CA5629C2D94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9" name="그림 108">
            <a:extLst>
              <a:ext uri="{FF2B5EF4-FFF2-40B4-BE49-F238E27FC236}">
                <a16:creationId xmlns:a16="http://schemas.microsoft.com/office/drawing/2014/main" id="{4F5E7BD7-83FA-3943-B9C2-0B3921AACE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8656" y="653357"/>
            <a:ext cx="366903" cy="366903"/>
          </a:xfrm>
          <a:prstGeom prst="rect">
            <a:avLst/>
          </a:prstGeom>
        </p:spPr>
      </p:pic>
      <p:pic>
        <p:nvPicPr>
          <p:cNvPr id="88" name="그림 18" descr="그림 18">
            <a:extLst>
              <a:ext uri="{FF2B5EF4-FFF2-40B4-BE49-F238E27FC236}">
                <a16:creationId xmlns:a16="http://schemas.microsoft.com/office/drawing/2014/main" id="{0C87379A-554B-488F-883D-B3090995DC1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89" name="그림 19" descr="그림 19">
            <a:extLst>
              <a:ext uri="{FF2B5EF4-FFF2-40B4-BE49-F238E27FC236}">
                <a16:creationId xmlns:a16="http://schemas.microsoft.com/office/drawing/2014/main" id="{541937F9-36A8-49B2-AF2B-D58A2A48AB8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0" name="그림 26" descr="그림 26">
            <a:extLst>
              <a:ext uri="{FF2B5EF4-FFF2-40B4-BE49-F238E27FC236}">
                <a16:creationId xmlns:a16="http://schemas.microsoft.com/office/drawing/2014/main" id="{0E7D4E41-912C-4A38-ABBC-57663E6F83D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1" name="그림 27" descr="그림 27">
            <a:extLst>
              <a:ext uri="{FF2B5EF4-FFF2-40B4-BE49-F238E27FC236}">
                <a16:creationId xmlns:a16="http://schemas.microsoft.com/office/drawing/2014/main" id="{00959E00-71DB-4742-BBEE-E60EE50AA4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2" name="그림 28" descr="그림 28">
            <a:extLst>
              <a:ext uri="{FF2B5EF4-FFF2-40B4-BE49-F238E27FC236}">
                <a16:creationId xmlns:a16="http://schemas.microsoft.com/office/drawing/2014/main" id="{57B3A01C-905A-4ED9-84D0-AD146398D2C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3" name="그림 35" descr="그림 35">
            <a:extLst>
              <a:ext uri="{FF2B5EF4-FFF2-40B4-BE49-F238E27FC236}">
                <a16:creationId xmlns:a16="http://schemas.microsoft.com/office/drawing/2014/main" id="{737AEE32-8E13-4EFE-B75B-E181810297A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4" name="그림 36" descr="그림 36">
            <a:extLst>
              <a:ext uri="{FF2B5EF4-FFF2-40B4-BE49-F238E27FC236}">
                <a16:creationId xmlns:a16="http://schemas.microsoft.com/office/drawing/2014/main" id="{CC97516A-98D3-49F8-9D0E-9B52501FFA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5" name="그림 18" descr="그림 18">
            <a:extLst>
              <a:ext uri="{FF2B5EF4-FFF2-40B4-BE49-F238E27FC236}">
                <a16:creationId xmlns:a16="http://schemas.microsoft.com/office/drawing/2014/main" id="{1958B5C1-DB69-4D10-89FD-270F30BA1E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6" name="그림 19" descr="그림 19">
            <a:extLst>
              <a:ext uri="{FF2B5EF4-FFF2-40B4-BE49-F238E27FC236}">
                <a16:creationId xmlns:a16="http://schemas.microsoft.com/office/drawing/2014/main" id="{DE5F4A80-C7E2-483F-A2C5-E281796A6AF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7" name="그림 26" descr="그림 26">
            <a:extLst>
              <a:ext uri="{FF2B5EF4-FFF2-40B4-BE49-F238E27FC236}">
                <a16:creationId xmlns:a16="http://schemas.microsoft.com/office/drawing/2014/main" id="{C221B25E-23E2-4DD8-A46D-EE2B2F8F753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8" name="그림 27" descr="그림 27">
            <a:extLst>
              <a:ext uri="{FF2B5EF4-FFF2-40B4-BE49-F238E27FC236}">
                <a16:creationId xmlns:a16="http://schemas.microsoft.com/office/drawing/2014/main" id="{99FFEE75-3E00-475B-A309-41CF2F16B62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9" name="그림 28" descr="그림 28">
            <a:extLst>
              <a:ext uri="{FF2B5EF4-FFF2-40B4-BE49-F238E27FC236}">
                <a16:creationId xmlns:a16="http://schemas.microsoft.com/office/drawing/2014/main" id="{31D227C2-90B1-4909-A797-75B4EBF79B8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0" name="그림 35" descr="그림 35">
            <a:extLst>
              <a:ext uri="{FF2B5EF4-FFF2-40B4-BE49-F238E27FC236}">
                <a16:creationId xmlns:a16="http://schemas.microsoft.com/office/drawing/2014/main" id="{985D5D37-257D-4331-98BE-0C501210853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2" name="그림 36" descr="그림 36">
            <a:extLst>
              <a:ext uri="{FF2B5EF4-FFF2-40B4-BE49-F238E27FC236}">
                <a16:creationId xmlns:a16="http://schemas.microsoft.com/office/drawing/2014/main" id="{AB67DF29-444F-4F00-8C86-4999B3A7588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3" name="그림 18" descr="그림 18">
            <a:extLst>
              <a:ext uri="{FF2B5EF4-FFF2-40B4-BE49-F238E27FC236}">
                <a16:creationId xmlns:a16="http://schemas.microsoft.com/office/drawing/2014/main" id="{967A8F84-05AC-49E1-9DBE-EDEB7F999C1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4" name="그림 19" descr="그림 19">
            <a:extLst>
              <a:ext uri="{FF2B5EF4-FFF2-40B4-BE49-F238E27FC236}">
                <a16:creationId xmlns:a16="http://schemas.microsoft.com/office/drawing/2014/main" id="{6972B92D-E177-40B9-A093-956D219A621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5" name="그림 26" descr="그림 26">
            <a:extLst>
              <a:ext uri="{FF2B5EF4-FFF2-40B4-BE49-F238E27FC236}">
                <a16:creationId xmlns:a16="http://schemas.microsoft.com/office/drawing/2014/main" id="{EDD12B27-E96D-4D58-87F7-C49D0EC00DE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6" name="그림 27" descr="그림 27">
            <a:extLst>
              <a:ext uri="{FF2B5EF4-FFF2-40B4-BE49-F238E27FC236}">
                <a16:creationId xmlns:a16="http://schemas.microsoft.com/office/drawing/2014/main" id="{BC202EA3-A5CE-48C1-AEA7-B99EDC5665D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7" name="그림 28" descr="그림 28">
            <a:extLst>
              <a:ext uri="{FF2B5EF4-FFF2-40B4-BE49-F238E27FC236}">
                <a16:creationId xmlns:a16="http://schemas.microsoft.com/office/drawing/2014/main" id="{B0CB9735-68AE-4AB0-A570-6EC42383E0B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8" name="그림 35" descr="그림 35">
            <a:extLst>
              <a:ext uri="{FF2B5EF4-FFF2-40B4-BE49-F238E27FC236}">
                <a16:creationId xmlns:a16="http://schemas.microsoft.com/office/drawing/2014/main" id="{87FFEE23-9B92-47E6-ACD2-0B6869650DD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0" name="그림 36" descr="그림 36">
            <a:extLst>
              <a:ext uri="{FF2B5EF4-FFF2-40B4-BE49-F238E27FC236}">
                <a16:creationId xmlns:a16="http://schemas.microsoft.com/office/drawing/2014/main" id="{BDC1845D-DD8C-4BBD-A3D0-5F082258658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1" name="그림 18" descr="그림 18">
            <a:extLst>
              <a:ext uri="{FF2B5EF4-FFF2-40B4-BE49-F238E27FC236}">
                <a16:creationId xmlns:a16="http://schemas.microsoft.com/office/drawing/2014/main" id="{35E2B8EB-2387-4B0C-A1BB-1E02E2E6746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2" name="그림 19" descr="그림 19">
            <a:extLst>
              <a:ext uri="{FF2B5EF4-FFF2-40B4-BE49-F238E27FC236}">
                <a16:creationId xmlns:a16="http://schemas.microsoft.com/office/drawing/2014/main" id="{47BA3A11-1170-4B4A-A80D-F965E8623D6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3" name="그림 26" descr="그림 26">
            <a:extLst>
              <a:ext uri="{FF2B5EF4-FFF2-40B4-BE49-F238E27FC236}">
                <a16:creationId xmlns:a16="http://schemas.microsoft.com/office/drawing/2014/main" id="{42E152E0-5A60-4273-9318-FDC8FA46E99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4" name="그림 27" descr="그림 27">
            <a:extLst>
              <a:ext uri="{FF2B5EF4-FFF2-40B4-BE49-F238E27FC236}">
                <a16:creationId xmlns:a16="http://schemas.microsoft.com/office/drawing/2014/main" id="{982AE7BB-9887-4384-8C96-515245B0811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5" name="그림 28" descr="그림 28">
            <a:extLst>
              <a:ext uri="{FF2B5EF4-FFF2-40B4-BE49-F238E27FC236}">
                <a16:creationId xmlns:a16="http://schemas.microsoft.com/office/drawing/2014/main" id="{BF2DE4A7-C591-4CA1-A08F-0362218B1FD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6" name="그림 35" descr="그림 35">
            <a:extLst>
              <a:ext uri="{FF2B5EF4-FFF2-40B4-BE49-F238E27FC236}">
                <a16:creationId xmlns:a16="http://schemas.microsoft.com/office/drawing/2014/main" id="{A82CDF67-F1C7-4B32-B4C5-40289288625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7" name="그림 36" descr="그림 36">
            <a:extLst>
              <a:ext uri="{FF2B5EF4-FFF2-40B4-BE49-F238E27FC236}">
                <a16:creationId xmlns:a16="http://schemas.microsoft.com/office/drawing/2014/main" id="{70694C18-6284-4B48-834B-1562F5FCE02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8" name="그림 18" descr="그림 18">
            <a:extLst>
              <a:ext uri="{FF2B5EF4-FFF2-40B4-BE49-F238E27FC236}">
                <a16:creationId xmlns:a16="http://schemas.microsoft.com/office/drawing/2014/main" id="{20D7B9D5-43D5-479F-92F3-A5FC1B1C3B3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9" name="그림 19" descr="그림 19">
            <a:extLst>
              <a:ext uri="{FF2B5EF4-FFF2-40B4-BE49-F238E27FC236}">
                <a16:creationId xmlns:a16="http://schemas.microsoft.com/office/drawing/2014/main" id="{EB9A855D-0EB2-4089-AC94-8BCD1DF4085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0" name="그림 26" descr="그림 26">
            <a:extLst>
              <a:ext uri="{FF2B5EF4-FFF2-40B4-BE49-F238E27FC236}">
                <a16:creationId xmlns:a16="http://schemas.microsoft.com/office/drawing/2014/main" id="{6EE7B7BA-B578-421C-924D-75F356F1FE3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1" name="그림 27" descr="그림 27">
            <a:extLst>
              <a:ext uri="{FF2B5EF4-FFF2-40B4-BE49-F238E27FC236}">
                <a16:creationId xmlns:a16="http://schemas.microsoft.com/office/drawing/2014/main" id="{19DAEBBE-CE52-49A4-91DB-5B3A21D6CC6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2" name="그림 28" descr="그림 28">
            <a:extLst>
              <a:ext uri="{FF2B5EF4-FFF2-40B4-BE49-F238E27FC236}">
                <a16:creationId xmlns:a16="http://schemas.microsoft.com/office/drawing/2014/main" id="{8EEA40B9-84B8-422A-A254-8CAEAC8437D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3" name="그림 35" descr="그림 35">
            <a:extLst>
              <a:ext uri="{FF2B5EF4-FFF2-40B4-BE49-F238E27FC236}">
                <a16:creationId xmlns:a16="http://schemas.microsoft.com/office/drawing/2014/main" id="{86FA5C81-2490-4CA5-87A6-2FB2725A026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4" name="그림 36" descr="그림 36">
            <a:extLst>
              <a:ext uri="{FF2B5EF4-FFF2-40B4-BE49-F238E27FC236}">
                <a16:creationId xmlns:a16="http://schemas.microsoft.com/office/drawing/2014/main" id="{14B2AACA-1970-4A02-AE76-FBAECE88DDE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5" name="그림 18" descr="그림 18">
            <a:extLst>
              <a:ext uri="{FF2B5EF4-FFF2-40B4-BE49-F238E27FC236}">
                <a16:creationId xmlns:a16="http://schemas.microsoft.com/office/drawing/2014/main" id="{22AD3DE5-87AE-4E5B-BCFA-3837A3D362D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6" name="그림 19" descr="그림 19">
            <a:extLst>
              <a:ext uri="{FF2B5EF4-FFF2-40B4-BE49-F238E27FC236}">
                <a16:creationId xmlns:a16="http://schemas.microsoft.com/office/drawing/2014/main" id="{1A7B2A3B-A51A-44E2-AFA4-19B771D7A18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7" name="그림 26" descr="그림 26">
            <a:extLst>
              <a:ext uri="{FF2B5EF4-FFF2-40B4-BE49-F238E27FC236}">
                <a16:creationId xmlns:a16="http://schemas.microsoft.com/office/drawing/2014/main" id="{2950FF8B-75B6-4E0D-9EE2-6DDEBC6A459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8" name="그림 27" descr="그림 27">
            <a:extLst>
              <a:ext uri="{FF2B5EF4-FFF2-40B4-BE49-F238E27FC236}">
                <a16:creationId xmlns:a16="http://schemas.microsoft.com/office/drawing/2014/main" id="{A1B93AAF-8334-4532-9F1F-B4D63EAE7FC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9" name="그림 28" descr="그림 28">
            <a:extLst>
              <a:ext uri="{FF2B5EF4-FFF2-40B4-BE49-F238E27FC236}">
                <a16:creationId xmlns:a16="http://schemas.microsoft.com/office/drawing/2014/main" id="{3C24B97E-B7A9-4CFC-B2A8-E2420B81626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0" name="그림 35" descr="그림 35">
            <a:extLst>
              <a:ext uri="{FF2B5EF4-FFF2-40B4-BE49-F238E27FC236}">
                <a16:creationId xmlns:a16="http://schemas.microsoft.com/office/drawing/2014/main" id="{DC0B90FB-2332-4F25-AA38-57DD9154A9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1" name="그림 36" descr="그림 36">
            <a:extLst>
              <a:ext uri="{FF2B5EF4-FFF2-40B4-BE49-F238E27FC236}">
                <a16:creationId xmlns:a16="http://schemas.microsoft.com/office/drawing/2014/main" id="{B60EBB18-8F5E-4D8D-A962-5FCAB33DA41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77" name="그림 76">
            <a:extLst>
              <a:ext uri="{FF2B5EF4-FFF2-40B4-BE49-F238E27FC236}">
                <a16:creationId xmlns:a16="http://schemas.microsoft.com/office/drawing/2014/main" id="{D6DA9D0F-AC36-4E7F-BCBB-3564AB2739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9915" y="739232"/>
            <a:ext cx="1198126" cy="2563988"/>
          </a:xfrm>
          <a:prstGeom prst="rect">
            <a:avLst/>
          </a:prstGeom>
        </p:spPr>
      </p:pic>
      <p:pic>
        <p:nvPicPr>
          <p:cNvPr id="136" name="그림 135">
            <a:extLst>
              <a:ext uri="{FF2B5EF4-FFF2-40B4-BE49-F238E27FC236}">
                <a16:creationId xmlns:a16="http://schemas.microsoft.com/office/drawing/2014/main" id="{08B93C25-2E95-4438-B885-D7325110A240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410" y="379123"/>
            <a:ext cx="1581178" cy="915374"/>
          </a:xfrm>
          <a:prstGeom prst="rect">
            <a:avLst/>
          </a:prstGeom>
          <a:noFill/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F5EF468D-FF7A-4A31-8344-A41F6867411C}"/>
              </a:ext>
            </a:extLst>
          </p:cNvPr>
          <p:cNvSpPr/>
          <p:nvPr/>
        </p:nvSpPr>
        <p:spPr>
          <a:xfrm>
            <a:off x="5405553" y="468239"/>
            <a:ext cx="1373866" cy="72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4491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사각형: 둥근 모서리 14">
            <a:extLst>
              <a:ext uri="{FF2B5EF4-FFF2-40B4-BE49-F238E27FC236}">
                <a16:creationId xmlns:a16="http://schemas.microsoft.com/office/drawing/2014/main" id="{275EFCBA-0692-1144-B799-FE115DDCDF7A}"/>
              </a:ext>
            </a:extLst>
          </p:cNvPr>
          <p:cNvSpPr/>
          <p:nvPr/>
        </p:nvSpPr>
        <p:spPr>
          <a:xfrm>
            <a:off x="3494563" y="258631"/>
            <a:ext cx="5207633" cy="1156355"/>
          </a:xfrm>
          <a:prstGeom prst="roundRect">
            <a:avLst>
              <a:gd name="adj" fmla="val 4338"/>
            </a:avLst>
          </a:prstGeom>
          <a:solidFill>
            <a:srgbClr val="FFFFFF"/>
          </a:solidFill>
          <a:ln w="28575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" name="사각형: 둥근 모서리 16">
            <a:extLst>
              <a:ext uri="{FF2B5EF4-FFF2-40B4-BE49-F238E27FC236}">
                <a16:creationId xmlns:a16="http://schemas.microsoft.com/office/drawing/2014/main" id="{8E584855-3CA1-F448-A5F5-54365C6EF081}"/>
              </a:ext>
            </a:extLst>
          </p:cNvPr>
          <p:cNvSpPr/>
          <p:nvPr/>
        </p:nvSpPr>
        <p:spPr>
          <a:xfrm>
            <a:off x="3492185" y="1444957"/>
            <a:ext cx="5207633" cy="5154411"/>
          </a:xfrm>
          <a:prstGeom prst="roundRect">
            <a:avLst>
              <a:gd name="adj" fmla="val 4829"/>
            </a:avLst>
          </a:prstGeom>
          <a:solidFill>
            <a:srgbClr val="D0CECE"/>
          </a:solidFill>
          <a:ln w="28575">
            <a:solidFill>
              <a:srgbClr val="D0CECE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6" name="그림 17" descr="그림 17">
            <a:extLst>
              <a:ext uri="{FF2B5EF4-FFF2-40B4-BE49-F238E27FC236}">
                <a16:creationId xmlns:a16="http://schemas.microsoft.com/office/drawing/2014/main" id="{297AFC4D-B5C1-0043-BE35-E7C88E49BBD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그림 18" descr="그림 18">
            <a:extLst>
              <a:ext uri="{FF2B5EF4-FFF2-40B4-BE49-F238E27FC236}">
                <a16:creationId xmlns:a16="http://schemas.microsoft.com/office/drawing/2014/main" id="{0EF83B82-BFCB-E64E-865B-A12B091A84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그림 19" descr="그림 19">
            <a:extLst>
              <a:ext uri="{FF2B5EF4-FFF2-40B4-BE49-F238E27FC236}">
                <a16:creationId xmlns:a16="http://schemas.microsoft.com/office/drawing/2014/main" id="{5133A2C3-B2B1-3748-B136-D960263A5B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그림 20" descr="그림 20">
            <a:extLst>
              <a:ext uri="{FF2B5EF4-FFF2-40B4-BE49-F238E27FC236}">
                <a16:creationId xmlns:a16="http://schemas.microsoft.com/office/drawing/2014/main" id="{DB154EDB-F376-6A4F-96E9-3253D73BD28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" name="그림 23" descr="그림 23">
            <a:extLst>
              <a:ext uri="{FF2B5EF4-FFF2-40B4-BE49-F238E27FC236}">
                <a16:creationId xmlns:a16="http://schemas.microsoft.com/office/drawing/2014/main" id="{9840C812-4995-D544-8546-6BF33BAEA7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5" name="그림 26" descr="그림 26">
            <a:extLst>
              <a:ext uri="{FF2B5EF4-FFF2-40B4-BE49-F238E27FC236}">
                <a16:creationId xmlns:a16="http://schemas.microsoft.com/office/drawing/2014/main" id="{D8F8A23B-3A39-2542-91FE-A3B2271F167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6" name="그림 27" descr="그림 27">
            <a:extLst>
              <a:ext uri="{FF2B5EF4-FFF2-40B4-BE49-F238E27FC236}">
                <a16:creationId xmlns:a16="http://schemas.microsoft.com/office/drawing/2014/main" id="{C7A9482E-72A6-5947-8DF7-664C0BF24AD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7" name="그림 28" descr="그림 28">
            <a:extLst>
              <a:ext uri="{FF2B5EF4-FFF2-40B4-BE49-F238E27FC236}">
                <a16:creationId xmlns:a16="http://schemas.microsoft.com/office/drawing/2014/main" id="{0575ACC1-86DC-F342-95E9-2BB6B6412E4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24" name="그림 35" descr="그림 35">
            <a:extLst>
              <a:ext uri="{FF2B5EF4-FFF2-40B4-BE49-F238E27FC236}">
                <a16:creationId xmlns:a16="http://schemas.microsoft.com/office/drawing/2014/main" id="{00DDAD5F-73F7-0047-9046-5C5CCF635E6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25" name="그림 36" descr="그림 36">
            <a:extLst>
              <a:ext uri="{FF2B5EF4-FFF2-40B4-BE49-F238E27FC236}">
                <a16:creationId xmlns:a16="http://schemas.microsoft.com/office/drawing/2014/main" id="{244458A7-C998-6642-AA3E-464DEA4EE9A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45" name="그림 56" descr="그림 56">
            <a:extLst>
              <a:ext uri="{FF2B5EF4-FFF2-40B4-BE49-F238E27FC236}">
                <a16:creationId xmlns:a16="http://schemas.microsoft.com/office/drawing/2014/main" id="{1F254F9C-27AD-1740-AFFB-D2EE2C423F2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48" name="그림 59" descr="그림 59">
            <a:extLst>
              <a:ext uri="{FF2B5EF4-FFF2-40B4-BE49-F238E27FC236}">
                <a16:creationId xmlns:a16="http://schemas.microsoft.com/office/drawing/2014/main" id="{9F85E5CD-3A86-F64F-A580-1F242B7C6A4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51" name="그림 62" descr="그림 62">
            <a:extLst>
              <a:ext uri="{FF2B5EF4-FFF2-40B4-BE49-F238E27FC236}">
                <a16:creationId xmlns:a16="http://schemas.microsoft.com/office/drawing/2014/main" id="{C193BFEF-43F2-7247-BE2B-50239398349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56" name="그림 67" descr="그림 67">
            <a:extLst>
              <a:ext uri="{FF2B5EF4-FFF2-40B4-BE49-F238E27FC236}">
                <a16:creationId xmlns:a16="http://schemas.microsoft.com/office/drawing/2014/main" id="{9C4DF786-E116-4848-B218-45BB8DAB25F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57" name="그림 68" descr="그림 68">
            <a:extLst>
              <a:ext uri="{FF2B5EF4-FFF2-40B4-BE49-F238E27FC236}">
                <a16:creationId xmlns:a16="http://schemas.microsoft.com/office/drawing/2014/main" id="{1CBE1F7E-CCE2-EC4D-B545-52B30CF826C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1" name="그림 72" descr="그림 72">
            <a:extLst>
              <a:ext uri="{FF2B5EF4-FFF2-40B4-BE49-F238E27FC236}">
                <a16:creationId xmlns:a16="http://schemas.microsoft.com/office/drawing/2014/main" id="{400C4C8A-3D48-3949-9876-E268AEBCCE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2" name="그림 73" descr="그림 73">
            <a:extLst>
              <a:ext uri="{FF2B5EF4-FFF2-40B4-BE49-F238E27FC236}">
                <a16:creationId xmlns:a16="http://schemas.microsoft.com/office/drawing/2014/main" id="{F25732F9-141C-E545-94CC-0E94AB3EE7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3" name="그림 74" descr="그림 74">
            <a:extLst>
              <a:ext uri="{FF2B5EF4-FFF2-40B4-BE49-F238E27FC236}">
                <a16:creationId xmlns:a16="http://schemas.microsoft.com/office/drawing/2014/main" id="{B1A31793-C4B2-D142-8B12-C3068924E05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4" name="그림 75" descr="그림 75">
            <a:extLst>
              <a:ext uri="{FF2B5EF4-FFF2-40B4-BE49-F238E27FC236}">
                <a16:creationId xmlns:a16="http://schemas.microsoft.com/office/drawing/2014/main" id="{26C418BF-655D-6B4C-A644-B0A15F07BB0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7" name="그림 78" descr="그림 78">
            <a:extLst>
              <a:ext uri="{FF2B5EF4-FFF2-40B4-BE49-F238E27FC236}">
                <a16:creationId xmlns:a16="http://schemas.microsoft.com/office/drawing/2014/main" id="{94A99A2F-457C-DB48-A2F7-8299B8F94D7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8" name="그림 79" descr="그림 79">
            <a:extLst>
              <a:ext uri="{FF2B5EF4-FFF2-40B4-BE49-F238E27FC236}">
                <a16:creationId xmlns:a16="http://schemas.microsoft.com/office/drawing/2014/main" id="{1156A3FB-08F4-694D-B82B-31A1092B278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9" name="그림 80" descr="그림 80">
            <a:extLst>
              <a:ext uri="{FF2B5EF4-FFF2-40B4-BE49-F238E27FC236}">
                <a16:creationId xmlns:a16="http://schemas.microsoft.com/office/drawing/2014/main" id="{D0E6B10B-4183-E34D-B726-CA5629C2D94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9" name="그림 108">
            <a:extLst>
              <a:ext uri="{FF2B5EF4-FFF2-40B4-BE49-F238E27FC236}">
                <a16:creationId xmlns:a16="http://schemas.microsoft.com/office/drawing/2014/main" id="{4F5E7BD7-83FA-3943-B9C2-0B3921AACE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8656" y="653357"/>
            <a:ext cx="366903" cy="366903"/>
          </a:xfrm>
          <a:prstGeom prst="rect">
            <a:avLst/>
          </a:prstGeom>
        </p:spPr>
      </p:pic>
      <p:pic>
        <p:nvPicPr>
          <p:cNvPr id="88" name="그림 18" descr="그림 18">
            <a:extLst>
              <a:ext uri="{FF2B5EF4-FFF2-40B4-BE49-F238E27FC236}">
                <a16:creationId xmlns:a16="http://schemas.microsoft.com/office/drawing/2014/main" id="{0C87379A-554B-488F-883D-B3090995DC1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89" name="그림 19" descr="그림 19">
            <a:extLst>
              <a:ext uri="{FF2B5EF4-FFF2-40B4-BE49-F238E27FC236}">
                <a16:creationId xmlns:a16="http://schemas.microsoft.com/office/drawing/2014/main" id="{541937F9-36A8-49B2-AF2B-D58A2A48AB8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0" name="그림 26" descr="그림 26">
            <a:extLst>
              <a:ext uri="{FF2B5EF4-FFF2-40B4-BE49-F238E27FC236}">
                <a16:creationId xmlns:a16="http://schemas.microsoft.com/office/drawing/2014/main" id="{0E7D4E41-912C-4A38-ABBC-57663E6F83D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1" name="그림 27" descr="그림 27">
            <a:extLst>
              <a:ext uri="{FF2B5EF4-FFF2-40B4-BE49-F238E27FC236}">
                <a16:creationId xmlns:a16="http://schemas.microsoft.com/office/drawing/2014/main" id="{00959E00-71DB-4742-BBEE-E60EE50AA4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2" name="그림 28" descr="그림 28">
            <a:extLst>
              <a:ext uri="{FF2B5EF4-FFF2-40B4-BE49-F238E27FC236}">
                <a16:creationId xmlns:a16="http://schemas.microsoft.com/office/drawing/2014/main" id="{57B3A01C-905A-4ED9-84D0-AD146398D2C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3" name="그림 35" descr="그림 35">
            <a:extLst>
              <a:ext uri="{FF2B5EF4-FFF2-40B4-BE49-F238E27FC236}">
                <a16:creationId xmlns:a16="http://schemas.microsoft.com/office/drawing/2014/main" id="{737AEE32-8E13-4EFE-B75B-E181810297A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4" name="그림 36" descr="그림 36">
            <a:extLst>
              <a:ext uri="{FF2B5EF4-FFF2-40B4-BE49-F238E27FC236}">
                <a16:creationId xmlns:a16="http://schemas.microsoft.com/office/drawing/2014/main" id="{CC97516A-98D3-49F8-9D0E-9B52501FFA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5" name="그림 18" descr="그림 18">
            <a:extLst>
              <a:ext uri="{FF2B5EF4-FFF2-40B4-BE49-F238E27FC236}">
                <a16:creationId xmlns:a16="http://schemas.microsoft.com/office/drawing/2014/main" id="{1958B5C1-DB69-4D10-89FD-270F30BA1E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6" name="그림 19" descr="그림 19">
            <a:extLst>
              <a:ext uri="{FF2B5EF4-FFF2-40B4-BE49-F238E27FC236}">
                <a16:creationId xmlns:a16="http://schemas.microsoft.com/office/drawing/2014/main" id="{DE5F4A80-C7E2-483F-A2C5-E281796A6AF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7" name="그림 26" descr="그림 26">
            <a:extLst>
              <a:ext uri="{FF2B5EF4-FFF2-40B4-BE49-F238E27FC236}">
                <a16:creationId xmlns:a16="http://schemas.microsoft.com/office/drawing/2014/main" id="{C221B25E-23E2-4DD8-A46D-EE2B2F8F753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8" name="그림 27" descr="그림 27">
            <a:extLst>
              <a:ext uri="{FF2B5EF4-FFF2-40B4-BE49-F238E27FC236}">
                <a16:creationId xmlns:a16="http://schemas.microsoft.com/office/drawing/2014/main" id="{99FFEE75-3E00-475B-A309-41CF2F16B62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9" name="그림 28" descr="그림 28">
            <a:extLst>
              <a:ext uri="{FF2B5EF4-FFF2-40B4-BE49-F238E27FC236}">
                <a16:creationId xmlns:a16="http://schemas.microsoft.com/office/drawing/2014/main" id="{31D227C2-90B1-4909-A797-75B4EBF79B8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0" name="그림 35" descr="그림 35">
            <a:extLst>
              <a:ext uri="{FF2B5EF4-FFF2-40B4-BE49-F238E27FC236}">
                <a16:creationId xmlns:a16="http://schemas.microsoft.com/office/drawing/2014/main" id="{985D5D37-257D-4331-98BE-0C501210853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2" name="그림 36" descr="그림 36">
            <a:extLst>
              <a:ext uri="{FF2B5EF4-FFF2-40B4-BE49-F238E27FC236}">
                <a16:creationId xmlns:a16="http://schemas.microsoft.com/office/drawing/2014/main" id="{AB67DF29-444F-4F00-8C86-4999B3A7588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3" name="그림 18" descr="그림 18">
            <a:extLst>
              <a:ext uri="{FF2B5EF4-FFF2-40B4-BE49-F238E27FC236}">
                <a16:creationId xmlns:a16="http://schemas.microsoft.com/office/drawing/2014/main" id="{967A8F84-05AC-49E1-9DBE-EDEB7F999C1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4" name="그림 19" descr="그림 19">
            <a:extLst>
              <a:ext uri="{FF2B5EF4-FFF2-40B4-BE49-F238E27FC236}">
                <a16:creationId xmlns:a16="http://schemas.microsoft.com/office/drawing/2014/main" id="{6972B92D-E177-40B9-A093-956D219A621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5" name="그림 26" descr="그림 26">
            <a:extLst>
              <a:ext uri="{FF2B5EF4-FFF2-40B4-BE49-F238E27FC236}">
                <a16:creationId xmlns:a16="http://schemas.microsoft.com/office/drawing/2014/main" id="{EDD12B27-E96D-4D58-87F7-C49D0EC00DE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6" name="그림 27" descr="그림 27">
            <a:extLst>
              <a:ext uri="{FF2B5EF4-FFF2-40B4-BE49-F238E27FC236}">
                <a16:creationId xmlns:a16="http://schemas.microsoft.com/office/drawing/2014/main" id="{BC202EA3-A5CE-48C1-AEA7-B99EDC5665D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7" name="그림 28" descr="그림 28">
            <a:extLst>
              <a:ext uri="{FF2B5EF4-FFF2-40B4-BE49-F238E27FC236}">
                <a16:creationId xmlns:a16="http://schemas.microsoft.com/office/drawing/2014/main" id="{B0CB9735-68AE-4AB0-A570-6EC42383E0B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8" name="그림 35" descr="그림 35">
            <a:extLst>
              <a:ext uri="{FF2B5EF4-FFF2-40B4-BE49-F238E27FC236}">
                <a16:creationId xmlns:a16="http://schemas.microsoft.com/office/drawing/2014/main" id="{87FFEE23-9B92-47E6-ACD2-0B6869650DD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0" name="그림 36" descr="그림 36">
            <a:extLst>
              <a:ext uri="{FF2B5EF4-FFF2-40B4-BE49-F238E27FC236}">
                <a16:creationId xmlns:a16="http://schemas.microsoft.com/office/drawing/2014/main" id="{BDC1845D-DD8C-4BBD-A3D0-5F082258658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1" name="그림 18" descr="그림 18">
            <a:extLst>
              <a:ext uri="{FF2B5EF4-FFF2-40B4-BE49-F238E27FC236}">
                <a16:creationId xmlns:a16="http://schemas.microsoft.com/office/drawing/2014/main" id="{35E2B8EB-2387-4B0C-A1BB-1E02E2E6746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2" name="그림 19" descr="그림 19">
            <a:extLst>
              <a:ext uri="{FF2B5EF4-FFF2-40B4-BE49-F238E27FC236}">
                <a16:creationId xmlns:a16="http://schemas.microsoft.com/office/drawing/2014/main" id="{47BA3A11-1170-4B4A-A80D-F965E8623D6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3" name="그림 26" descr="그림 26">
            <a:extLst>
              <a:ext uri="{FF2B5EF4-FFF2-40B4-BE49-F238E27FC236}">
                <a16:creationId xmlns:a16="http://schemas.microsoft.com/office/drawing/2014/main" id="{42E152E0-5A60-4273-9318-FDC8FA46E99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4" name="그림 27" descr="그림 27">
            <a:extLst>
              <a:ext uri="{FF2B5EF4-FFF2-40B4-BE49-F238E27FC236}">
                <a16:creationId xmlns:a16="http://schemas.microsoft.com/office/drawing/2014/main" id="{982AE7BB-9887-4384-8C96-515245B0811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5" name="그림 28" descr="그림 28">
            <a:extLst>
              <a:ext uri="{FF2B5EF4-FFF2-40B4-BE49-F238E27FC236}">
                <a16:creationId xmlns:a16="http://schemas.microsoft.com/office/drawing/2014/main" id="{BF2DE4A7-C591-4CA1-A08F-0362218B1FD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6" name="그림 35" descr="그림 35">
            <a:extLst>
              <a:ext uri="{FF2B5EF4-FFF2-40B4-BE49-F238E27FC236}">
                <a16:creationId xmlns:a16="http://schemas.microsoft.com/office/drawing/2014/main" id="{A82CDF67-F1C7-4B32-B4C5-40289288625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7" name="그림 36" descr="그림 36">
            <a:extLst>
              <a:ext uri="{FF2B5EF4-FFF2-40B4-BE49-F238E27FC236}">
                <a16:creationId xmlns:a16="http://schemas.microsoft.com/office/drawing/2014/main" id="{70694C18-6284-4B48-834B-1562F5FCE02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8" name="그림 18" descr="그림 18">
            <a:extLst>
              <a:ext uri="{FF2B5EF4-FFF2-40B4-BE49-F238E27FC236}">
                <a16:creationId xmlns:a16="http://schemas.microsoft.com/office/drawing/2014/main" id="{20D7B9D5-43D5-479F-92F3-A5FC1B1C3B3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9" name="그림 19" descr="그림 19">
            <a:extLst>
              <a:ext uri="{FF2B5EF4-FFF2-40B4-BE49-F238E27FC236}">
                <a16:creationId xmlns:a16="http://schemas.microsoft.com/office/drawing/2014/main" id="{EB9A855D-0EB2-4089-AC94-8BCD1DF4085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0" name="그림 26" descr="그림 26">
            <a:extLst>
              <a:ext uri="{FF2B5EF4-FFF2-40B4-BE49-F238E27FC236}">
                <a16:creationId xmlns:a16="http://schemas.microsoft.com/office/drawing/2014/main" id="{6EE7B7BA-B578-421C-924D-75F356F1FE3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1" name="그림 27" descr="그림 27">
            <a:extLst>
              <a:ext uri="{FF2B5EF4-FFF2-40B4-BE49-F238E27FC236}">
                <a16:creationId xmlns:a16="http://schemas.microsoft.com/office/drawing/2014/main" id="{19DAEBBE-CE52-49A4-91DB-5B3A21D6CC6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2" name="그림 28" descr="그림 28">
            <a:extLst>
              <a:ext uri="{FF2B5EF4-FFF2-40B4-BE49-F238E27FC236}">
                <a16:creationId xmlns:a16="http://schemas.microsoft.com/office/drawing/2014/main" id="{8EEA40B9-84B8-422A-A254-8CAEAC8437D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3" name="그림 35" descr="그림 35">
            <a:extLst>
              <a:ext uri="{FF2B5EF4-FFF2-40B4-BE49-F238E27FC236}">
                <a16:creationId xmlns:a16="http://schemas.microsoft.com/office/drawing/2014/main" id="{86FA5C81-2490-4CA5-87A6-2FB2725A026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4" name="그림 36" descr="그림 36">
            <a:extLst>
              <a:ext uri="{FF2B5EF4-FFF2-40B4-BE49-F238E27FC236}">
                <a16:creationId xmlns:a16="http://schemas.microsoft.com/office/drawing/2014/main" id="{14B2AACA-1970-4A02-AE76-FBAECE88DDE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5" name="그림 18" descr="그림 18">
            <a:extLst>
              <a:ext uri="{FF2B5EF4-FFF2-40B4-BE49-F238E27FC236}">
                <a16:creationId xmlns:a16="http://schemas.microsoft.com/office/drawing/2014/main" id="{22AD3DE5-87AE-4E5B-BCFA-3837A3D362D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6" name="그림 19" descr="그림 19">
            <a:extLst>
              <a:ext uri="{FF2B5EF4-FFF2-40B4-BE49-F238E27FC236}">
                <a16:creationId xmlns:a16="http://schemas.microsoft.com/office/drawing/2014/main" id="{1A7B2A3B-A51A-44E2-AFA4-19B771D7A18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7" name="그림 26" descr="그림 26">
            <a:extLst>
              <a:ext uri="{FF2B5EF4-FFF2-40B4-BE49-F238E27FC236}">
                <a16:creationId xmlns:a16="http://schemas.microsoft.com/office/drawing/2014/main" id="{2950FF8B-75B6-4E0D-9EE2-6DDEBC6A459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8" name="그림 27" descr="그림 27">
            <a:extLst>
              <a:ext uri="{FF2B5EF4-FFF2-40B4-BE49-F238E27FC236}">
                <a16:creationId xmlns:a16="http://schemas.microsoft.com/office/drawing/2014/main" id="{A1B93AAF-8334-4532-9F1F-B4D63EAE7FC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9" name="그림 28" descr="그림 28">
            <a:extLst>
              <a:ext uri="{FF2B5EF4-FFF2-40B4-BE49-F238E27FC236}">
                <a16:creationId xmlns:a16="http://schemas.microsoft.com/office/drawing/2014/main" id="{3C24B97E-B7A9-4CFC-B2A8-E2420B81626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0" name="그림 35" descr="그림 35">
            <a:extLst>
              <a:ext uri="{FF2B5EF4-FFF2-40B4-BE49-F238E27FC236}">
                <a16:creationId xmlns:a16="http://schemas.microsoft.com/office/drawing/2014/main" id="{DC0B90FB-2332-4F25-AA38-57DD9154A9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1" name="그림 36" descr="그림 36">
            <a:extLst>
              <a:ext uri="{FF2B5EF4-FFF2-40B4-BE49-F238E27FC236}">
                <a16:creationId xmlns:a16="http://schemas.microsoft.com/office/drawing/2014/main" id="{B60EBB18-8F5E-4D8D-A962-5FCAB33DA41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547B8EE3-64C2-43C1-92C1-491A282B91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5410" y="379124"/>
            <a:ext cx="1585295" cy="915707"/>
          </a:xfrm>
          <a:prstGeom prst="rect">
            <a:avLst/>
          </a:prstGeom>
        </p:spPr>
      </p:pic>
      <p:sp>
        <p:nvSpPr>
          <p:cNvPr id="79" name="사각형: 둥근 모서리 73">
            <a:extLst>
              <a:ext uri="{FF2B5EF4-FFF2-40B4-BE49-F238E27FC236}">
                <a16:creationId xmlns:a16="http://schemas.microsoft.com/office/drawing/2014/main" id="{2175254A-A7C2-4712-926D-4F46AEF7C368}"/>
              </a:ext>
            </a:extLst>
          </p:cNvPr>
          <p:cNvSpPr/>
          <p:nvPr/>
        </p:nvSpPr>
        <p:spPr>
          <a:xfrm>
            <a:off x="3628875" y="1511520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FF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0" name="사각형: 둥근 모서리 73">
            <a:extLst>
              <a:ext uri="{FF2B5EF4-FFF2-40B4-BE49-F238E27FC236}">
                <a16:creationId xmlns:a16="http://schemas.microsoft.com/office/drawing/2014/main" id="{593E4613-F8E7-4FE2-BBD9-449FABBE2216}"/>
              </a:ext>
            </a:extLst>
          </p:cNvPr>
          <p:cNvSpPr/>
          <p:nvPr/>
        </p:nvSpPr>
        <p:spPr>
          <a:xfrm>
            <a:off x="4278199" y="1511520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FF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2" name="사각형: 둥근 모서리 73">
            <a:extLst>
              <a:ext uri="{FF2B5EF4-FFF2-40B4-BE49-F238E27FC236}">
                <a16:creationId xmlns:a16="http://schemas.microsoft.com/office/drawing/2014/main" id="{5DCE997E-B6A7-455E-82F0-63876F1B6B4E}"/>
              </a:ext>
            </a:extLst>
          </p:cNvPr>
          <p:cNvSpPr/>
          <p:nvPr/>
        </p:nvSpPr>
        <p:spPr>
          <a:xfrm>
            <a:off x="4927521" y="1511520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FF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3" name="사각형: 둥근 모서리 73">
            <a:extLst>
              <a:ext uri="{FF2B5EF4-FFF2-40B4-BE49-F238E27FC236}">
                <a16:creationId xmlns:a16="http://schemas.microsoft.com/office/drawing/2014/main" id="{6669454F-49AE-411C-9079-6297E612362F}"/>
              </a:ext>
            </a:extLst>
          </p:cNvPr>
          <p:cNvSpPr/>
          <p:nvPr/>
        </p:nvSpPr>
        <p:spPr>
          <a:xfrm>
            <a:off x="5576845" y="1511520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FF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4" name="사각형: 둥근 모서리 73">
            <a:extLst>
              <a:ext uri="{FF2B5EF4-FFF2-40B4-BE49-F238E27FC236}">
                <a16:creationId xmlns:a16="http://schemas.microsoft.com/office/drawing/2014/main" id="{8129A1CD-B567-406A-90C8-9A0250301B1F}"/>
              </a:ext>
            </a:extLst>
          </p:cNvPr>
          <p:cNvSpPr/>
          <p:nvPr/>
        </p:nvSpPr>
        <p:spPr>
          <a:xfrm>
            <a:off x="6225874" y="1511520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FF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5" name="사각형: 둥근 모서리 73">
            <a:extLst>
              <a:ext uri="{FF2B5EF4-FFF2-40B4-BE49-F238E27FC236}">
                <a16:creationId xmlns:a16="http://schemas.microsoft.com/office/drawing/2014/main" id="{A7D52787-6C1A-4D4E-B860-0301CF21793B}"/>
              </a:ext>
            </a:extLst>
          </p:cNvPr>
          <p:cNvSpPr/>
          <p:nvPr/>
        </p:nvSpPr>
        <p:spPr>
          <a:xfrm>
            <a:off x="6875198" y="1511520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FF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6" name="사각형: 둥근 모서리 73">
            <a:extLst>
              <a:ext uri="{FF2B5EF4-FFF2-40B4-BE49-F238E27FC236}">
                <a16:creationId xmlns:a16="http://schemas.microsoft.com/office/drawing/2014/main" id="{BCABDBF4-158F-4A15-A228-CC36EE320FB8}"/>
              </a:ext>
            </a:extLst>
          </p:cNvPr>
          <p:cNvSpPr/>
          <p:nvPr/>
        </p:nvSpPr>
        <p:spPr>
          <a:xfrm>
            <a:off x="7521345" y="1511520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FF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7" name="사각형: 둥근 모서리 73">
            <a:extLst>
              <a:ext uri="{FF2B5EF4-FFF2-40B4-BE49-F238E27FC236}">
                <a16:creationId xmlns:a16="http://schemas.microsoft.com/office/drawing/2014/main" id="{6D09FD4A-DC6C-4157-9A42-438AEFEA8E4E}"/>
              </a:ext>
            </a:extLst>
          </p:cNvPr>
          <p:cNvSpPr/>
          <p:nvPr/>
        </p:nvSpPr>
        <p:spPr>
          <a:xfrm>
            <a:off x="8173844" y="1511520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FF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1" name="사각형: 둥근 모서리 73">
            <a:extLst>
              <a:ext uri="{FF2B5EF4-FFF2-40B4-BE49-F238E27FC236}">
                <a16:creationId xmlns:a16="http://schemas.microsoft.com/office/drawing/2014/main" id="{2FC50C18-121D-437B-BA54-DCBC1D001772}"/>
              </a:ext>
            </a:extLst>
          </p:cNvPr>
          <p:cNvSpPr/>
          <p:nvPr/>
        </p:nvSpPr>
        <p:spPr>
          <a:xfrm>
            <a:off x="3628875" y="2154544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6E0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2" name="사각형: 둥근 모서리 73">
            <a:extLst>
              <a:ext uri="{FF2B5EF4-FFF2-40B4-BE49-F238E27FC236}">
                <a16:creationId xmlns:a16="http://schemas.microsoft.com/office/drawing/2014/main" id="{8E2A9CA2-1679-49FF-93FA-34B81267EC20}"/>
              </a:ext>
            </a:extLst>
          </p:cNvPr>
          <p:cNvSpPr/>
          <p:nvPr/>
        </p:nvSpPr>
        <p:spPr>
          <a:xfrm>
            <a:off x="4278199" y="2154544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6E0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3" name="사각형: 둥근 모서리 73">
            <a:extLst>
              <a:ext uri="{FF2B5EF4-FFF2-40B4-BE49-F238E27FC236}">
                <a16:creationId xmlns:a16="http://schemas.microsoft.com/office/drawing/2014/main" id="{62BE39E7-B8BB-4980-A270-9120EB55A566}"/>
              </a:ext>
            </a:extLst>
          </p:cNvPr>
          <p:cNvSpPr/>
          <p:nvPr/>
        </p:nvSpPr>
        <p:spPr>
          <a:xfrm>
            <a:off x="4927521" y="2154544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6E0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4" name="사각형: 둥근 모서리 73">
            <a:extLst>
              <a:ext uri="{FF2B5EF4-FFF2-40B4-BE49-F238E27FC236}">
                <a16:creationId xmlns:a16="http://schemas.microsoft.com/office/drawing/2014/main" id="{C09721D0-AC82-4716-995B-2989BD28D03E}"/>
              </a:ext>
            </a:extLst>
          </p:cNvPr>
          <p:cNvSpPr/>
          <p:nvPr/>
        </p:nvSpPr>
        <p:spPr>
          <a:xfrm>
            <a:off x="5576845" y="2154544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6E0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5" name="사각형: 둥근 모서리 73">
            <a:extLst>
              <a:ext uri="{FF2B5EF4-FFF2-40B4-BE49-F238E27FC236}">
                <a16:creationId xmlns:a16="http://schemas.microsoft.com/office/drawing/2014/main" id="{A3572D67-AF44-4306-98D0-C24051C75695}"/>
              </a:ext>
            </a:extLst>
          </p:cNvPr>
          <p:cNvSpPr/>
          <p:nvPr/>
        </p:nvSpPr>
        <p:spPr>
          <a:xfrm>
            <a:off x="6225874" y="2154544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6E0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6" name="사각형: 둥근 모서리 73">
            <a:extLst>
              <a:ext uri="{FF2B5EF4-FFF2-40B4-BE49-F238E27FC236}">
                <a16:creationId xmlns:a16="http://schemas.microsoft.com/office/drawing/2014/main" id="{B28B60DA-946A-4FA3-850C-6388F94D3519}"/>
              </a:ext>
            </a:extLst>
          </p:cNvPr>
          <p:cNvSpPr/>
          <p:nvPr/>
        </p:nvSpPr>
        <p:spPr>
          <a:xfrm>
            <a:off x="6875198" y="2154544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6E0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7" name="사각형: 둥근 모서리 73">
            <a:extLst>
              <a:ext uri="{FF2B5EF4-FFF2-40B4-BE49-F238E27FC236}">
                <a16:creationId xmlns:a16="http://schemas.microsoft.com/office/drawing/2014/main" id="{55BB1EE6-0A21-4247-A42C-9ABDCB4F9ACB}"/>
              </a:ext>
            </a:extLst>
          </p:cNvPr>
          <p:cNvSpPr/>
          <p:nvPr/>
        </p:nvSpPr>
        <p:spPr>
          <a:xfrm>
            <a:off x="7521345" y="2154544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6E0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8" name="사각형: 둥근 모서리 73">
            <a:extLst>
              <a:ext uri="{FF2B5EF4-FFF2-40B4-BE49-F238E27FC236}">
                <a16:creationId xmlns:a16="http://schemas.microsoft.com/office/drawing/2014/main" id="{7B82C601-8F2D-4216-AE38-445DDF764C82}"/>
              </a:ext>
            </a:extLst>
          </p:cNvPr>
          <p:cNvSpPr/>
          <p:nvPr/>
        </p:nvSpPr>
        <p:spPr>
          <a:xfrm>
            <a:off x="8173844" y="2154544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FF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9" name="사각형: 둥근 모서리 73">
            <a:extLst>
              <a:ext uri="{FF2B5EF4-FFF2-40B4-BE49-F238E27FC236}">
                <a16:creationId xmlns:a16="http://schemas.microsoft.com/office/drawing/2014/main" id="{262D7262-F4AB-4EB5-819F-BBFC200C7FEC}"/>
              </a:ext>
            </a:extLst>
          </p:cNvPr>
          <p:cNvSpPr/>
          <p:nvPr/>
        </p:nvSpPr>
        <p:spPr>
          <a:xfrm>
            <a:off x="3628875" y="2792326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6E0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0" name="사각형: 둥근 모서리 73">
            <a:extLst>
              <a:ext uri="{FF2B5EF4-FFF2-40B4-BE49-F238E27FC236}">
                <a16:creationId xmlns:a16="http://schemas.microsoft.com/office/drawing/2014/main" id="{9D8994E9-9412-4262-9649-5872918260A0}"/>
              </a:ext>
            </a:extLst>
          </p:cNvPr>
          <p:cNvSpPr/>
          <p:nvPr/>
        </p:nvSpPr>
        <p:spPr>
          <a:xfrm>
            <a:off x="4278199" y="2792326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6E0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1" name="사각형: 둥근 모서리 73">
            <a:extLst>
              <a:ext uri="{FF2B5EF4-FFF2-40B4-BE49-F238E27FC236}">
                <a16:creationId xmlns:a16="http://schemas.microsoft.com/office/drawing/2014/main" id="{341344F6-8D10-44AA-BED4-742E948A8E02}"/>
              </a:ext>
            </a:extLst>
          </p:cNvPr>
          <p:cNvSpPr/>
          <p:nvPr/>
        </p:nvSpPr>
        <p:spPr>
          <a:xfrm>
            <a:off x="4927521" y="2792326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6E0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2" name="사각형: 둥근 모서리 73">
            <a:extLst>
              <a:ext uri="{FF2B5EF4-FFF2-40B4-BE49-F238E27FC236}">
                <a16:creationId xmlns:a16="http://schemas.microsoft.com/office/drawing/2014/main" id="{1D71C463-6C96-4E7A-B3AF-00716EEA893D}"/>
              </a:ext>
            </a:extLst>
          </p:cNvPr>
          <p:cNvSpPr/>
          <p:nvPr/>
        </p:nvSpPr>
        <p:spPr>
          <a:xfrm>
            <a:off x="5576845" y="2792326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6E0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3" name="사각형: 둥근 모서리 73">
            <a:extLst>
              <a:ext uri="{FF2B5EF4-FFF2-40B4-BE49-F238E27FC236}">
                <a16:creationId xmlns:a16="http://schemas.microsoft.com/office/drawing/2014/main" id="{810CE286-3E6F-4B5E-9C33-46F934E9B910}"/>
              </a:ext>
            </a:extLst>
          </p:cNvPr>
          <p:cNvSpPr/>
          <p:nvPr/>
        </p:nvSpPr>
        <p:spPr>
          <a:xfrm>
            <a:off x="6225874" y="2792326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6E0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4" name="사각형: 둥근 모서리 73">
            <a:extLst>
              <a:ext uri="{FF2B5EF4-FFF2-40B4-BE49-F238E27FC236}">
                <a16:creationId xmlns:a16="http://schemas.microsoft.com/office/drawing/2014/main" id="{85F3634B-A38E-46D6-A9C0-1322970DA44A}"/>
              </a:ext>
            </a:extLst>
          </p:cNvPr>
          <p:cNvSpPr/>
          <p:nvPr/>
        </p:nvSpPr>
        <p:spPr>
          <a:xfrm>
            <a:off x="6875198" y="2792326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6E0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5" name="사각형: 둥근 모서리 73">
            <a:extLst>
              <a:ext uri="{FF2B5EF4-FFF2-40B4-BE49-F238E27FC236}">
                <a16:creationId xmlns:a16="http://schemas.microsoft.com/office/drawing/2014/main" id="{48CEE976-6AB1-4680-B681-7D53337BE773}"/>
              </a:ext>
            </a:extLst>
          </p:cNvPr>
          <p:cNvSpPr/>
          <p:nvPr/>
        </p:nvSpPr>
        <p:spPr>
          <a:xfrm>
            <a:off x="7521345" y="2792326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6E0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6" name="사각형: 둥근 모서리 73">
            <a:extLst>
              <a:ext uri="{FF2B5EF4-FFF2-40B4-BE49-F238E27FC236}">
                <a16:creationId xmlns:a16="http://schemas.microsoft.com/office/drawing/2014/main" id="{3724412C-8422-45FF-AE85-87AB29F34098}"/>
              </a:ext>
            </a:extLst>
          </p:cNvPr>
          <p:cNvSpPr/>
          <p:nvPr/>
        </p:nvSpPr>
        <p:spPr>
          <a:xfrm>
            <a:off x="8173844" y="2792326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FF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7" name="사각형: 둥근 모서리 73">
            <a:extLst>
              <a:ext uri="{FF2B5EF4-FFF2-40B4-BE49-F238E27FC236}">
                <a16:creationId xmlns:a16="http://schemas.microsoft.com/office/drawing/2014/main" id="{6FC25ABD-4C82-405A-A001-25704BD61274}"/>
              </a:ext>
            </a:extLst>
          </p:cNvPr>
          <p:cNvSpPr/>
          <p:nvPr/>
        </p:nvSpPr>
        <p:spPr>
          <a:xfrm>
            <a:off x="3628875" y="3441700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8" name="사각형: 둥근 모서리 73">
            <a:extLst>
              <a:ext uri="{FF2B5EF4-FFF2-40B4-BE49-F238E27FC236}">
                <a16:creationId xmlns:a16="http://schemas.microsoft.com/office/drawing/2014/main" id="{EDB5ECCC-C803-4895-87CF-A96FF2C1FBAF}"/>
              </a:ext>
            </a:extLst>
          </p:cNvPr>
          <p:cNvSpPr/>
          <p:nvPr/>
        </p:nvSpPr>
        <p:spPr>
          <a:xfrm>
            <a:off x="4278199" y="3441700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9" name="사각형: 둥근 모서리 73">
            <a:extLst>
              <a:ext uri="{FF2B5EF4-FFF2-40B4-BE49-F238E27FC236}">
                <a16:creationId xmlns:a16="http://schemas.microsoft.com/office/drawing/2014/main" id="{726100BA-1C9D-429E-BE6C-E80A11BC86F5}"/>
              </a:ext>
            </a:extLst>
          </p:cNvPr>
          <p:cNvSpPr/>
          <p:nvPr/>
        </p:nvSpPr>
        <p:spPr>
          <a:xfrm>
            <a:off x="4927521" y="3441700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0" name="사각형: 둥근 모서리 73">
            <a:extLst>
              <a:ext uri="{FF2B5EF4-FFF2-40B4-BE49-F238E27FC236}">
                <a16:creationId xmlns:a16="http://schemas.microsoft.com/office/drawing/2014/main" id="{14284973-89E8-42DA-B26A-3E1DE87DF90D}"/>
              </a:ext>
            </a:extLst>
          </p:cNvPr>
          <p:cNvSpPr/>
          <p:nvPr/>
        </p:nvSpPr>
        <p:spPr>
          <a:xfrm>
            <a:off x="5576845" y="3441700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1" name="사각형: 둥근 모서리 73">
            <a:extLst>
              <a:ext uri="{FF2B5EF4-FFF2-40B4-BE49-F238E27FC236}">
                <a16:creationId xmlns:a16="http://schemas.microsoft.com/office/drawing/2014/main" id="{C2D24B71-B028-455D-996A-20BA3516D6D6}"/>
              </a:ext>
            </a:extLst>
          </p:cNvPr>
          <p:cNvSpPr/>
          <p:nvPr/>
        </p:nvSpPr>
        <p:spPr>
          <a:xfrm>
            <a:off x="6225874" y="3441700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2" name="사각형: 둥근 모서리 73">
            <a:extLst>
              <a:ext uri="{FF2B5EF4-FFF2-40B4-BE49-F238E27FC236}">
                <a16:creationId xmlns:a16="http://schemas.microsoft.com/office/drawing/2014/main" id="{2BFCB7DE-234C-4BAF-A20B-02A7F8D0E19B}"/>
              </a:ext>
            </a:extLst>
          </p:cNvPr>
          <p:cNvSpPr/>
          <p:nvPr/>
        </p:nvSpPr>
        <p:spPr>
          <a:xfrm>
            <a:off x="6875198" y="3441700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6E0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3" name="사각형: 둥근 모서리 73">
            <a:extLst>
              <a:ext uri="{FF2B5EF4-FFF2-40B4-BE49-F238E27FC236}">
                <a16:creationId xmlns:a16="http://schemas.microsoft.com/office/drawing/2014/main" id="{F2C5C637-E0D3-40CD-877A-CF7766F9F94E}"/>
              </a:ext>
            </a:extLst>
          </p:cNvPr>
          <p:cNvSpPr/>
          <p:nvPr/>
        </p:nvSpPr>
        <p:spPr>
          <a:xfrm>
            <a:off x="7521345" y="3441700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6E0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4" name="사각형: 둥근 모서리 73">
            <a:extLst>
              <a:ext uri="{FF2B5EF4-FFF2-40B4-BE49-F238E27FC236}">
                <a16:creationId xmlns:a16="http://schemas.microsoft.com/office/drawing/2014/main" id="{F549F1C5-4F85-411C-9B0D-A039380DE612}"/>
              </a:ext>
            </a:extLst>
          </p:cNvPr>
          <p:cNvSpPr/>
          <p:nvPr/>
        </p:nvSpPr>
        <p:spPr>
          <a:xfrm>
            <a:off x="8173844" y="3441700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FF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5" name="사각형: 둥근 모서리 73">
            <a:extLst>
              <a:ext uri="{FF2B5EF4-FFF2-40B4-BE49-F238E27FC236}">
                <a16:creationId xmlns:a16="http://schemas.microsoft.com/office/drawing/2014/main" id="{2F673F5D-69C8-43CB-AD11-6DEDA1C046F2}"/>
              </a:ext>
            </a:extLst>
          </p:cNvPr>
          <p:cNvSpPr/>
          <p:nvPr/>
        </p:nvSpPr>
        <p:spPr>
          <a:xfrm>
            <a:off x="3628875" y="4076232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6" name="사각형: 둥근 모서리 73">
            <a:extLst>
              <a:ext uri="{FF2B5EF4-FFF2-40B4-BE49-F238E27FC236}">
                <a16:creationId xmlns:a16="http://schemas.microsoft.com/office/drawing/2014/main" id="{B409AFA7-FA01-4683-8B12-4E929928168A}"/>
              </a:ext>
            </a:extLst>
          </p:cNvPr>
          <p:cNvSpPr/>
          <p:nvPr/>
        </p:nvSpPr>
        <p:spPr>
          <a:xfrm>
            <a:off x="4278199" y="4076232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7" name="사각형: 둥근 모서리 73">
            <a:extLst>
              <a:ext uri="{FF2B5EF4-FFF2-40B4-BE49-F238E27FC236}">
                <a16:creationId xmlns:a16="http://schemas.microsoft.com/office/drawing/2014/main" id="{2E9E240F-86B6-4BAB-BC6B-18A212B88A46}"/>
              </a:ext>
            </a:extLst>
          </p:cNvPr>
          <p:cNvSpPr/>
          <p:nvPr/>
        </p:nvSpPr>
        <p:spPr>
          <a:xfrm>
            <a:off x="4927521" y="4076232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8" name="사각형: 둥근 모서리 73">
            <a:extLst>
              <a:ext uri="{FF2B5EF4-FFF2-40B4-BE49-F238E27FC236}">
                <a16:creationId xmlns:a16="http://schemas.microsoft.com/office/drawing/2014/main" id="{0BF3A13A-8D29-4073-BD82-3AD27A641BE5}"/>
              </a:ext>
            </a:extLst>
          </p:cNvPr>
          <p:cNvSpPr/>
          <p:nvPr/>
        </p:nvSpPr>
        <p:spPr>
          <a:xfrm>
            <a:off x="5576845" y="4076232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9" name="사각형: 둥근 모서리 73">
            <a:extLst>
              <a:ext uri="{FF2B5EF4-FFF2-40B4-BE49-F238E27FC236}">
                <a16:creationId xmlns:a16="http://schemas.microsoft.com/office/drawing/2014/main" id="{99A3296E-F427-41B8-9AD8-9693CC02EF6A}"/>
              </a:ext>
            </a:extLst>
          </p:cNvPr>
          <p:cNvSpPr/>
          <p:nvPr/>
        </p:nvSpPr>
        <p:spPr>
          <a:xfrm>
            <a:off x="6225874" y="4076232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0" name="사각형: 둥근 모서리 73">
            <a:extLst>
              <a:ext uri="{FF2B5EF4-FFF2-40B4-BE49-F238E27FC236}">
                <a16:creationId xmlns:a16="http://schemas.microsoft.com/office/drawing/2014/main" id="{BB5218E6-69A8-45A9-8A70-D0EA6BCD2607}"/>
              </a:ext>
            </a:extLst>
          </p:cNvPr>
          <p:cNvSpPr/>
          <p:nvPr/>
        </p:nvSpPr>
        <p:spPr>
          <a:xfrm>
            <a:off x="6875198" y="4076232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6E0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1" name="사각형: 둥근 모서리 73">
            <a:extLst>
              <a:ext uri="{FF2B5EF4-FFF2-40B4-BE49-F238E27FC236}">
                <a16:creationId xmlns:a16="http://schemas.microsoft.com/office/drawing/2014/main" id="{0AD71D11-65CD-4D87-80DC-FA93D5BDA157}"/>
              </a:ext>
            </a:extLst>
          </p:cNvPr>
          <p:cNvSpPr/>
          <p:nvPr/>
        </p:nvSpPr>
        <p:spPr>
          <a:xfrm>
            <a:off x="7521345" y="4076232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6E0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2" name="사각형: 둥근 모서리 73">
            <a:extLst>
              <a:ext uri="{FF2B5EF4-FFF2-40B4-BE49-F238E27FC236}">
                <a16:creationId xmlns:a16="http://schemas.microsoft.com/office/drawing/2014/main" id="{85674653-3B3F-4520-AA4A-5D91B33DD8A4}"/>
              </a:ext>
            </a:extLst>
          </p:cNvPr>
          <p:cNvSpPr/>
          <p:nvPr/>
        </p:nvSpPr>
        <p:spPr>
          <a:xfrm>
            <a:off x="8173844" y="4076232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FF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3" name="사각형: 둥근 모서리 73">
            <a:extLst>
              <a:ext uri="{FF2B5EF4-FFF2-40B4-BE49-F238E27FC236}">
                <a16:creationId xmlns:a16="http://schemas.microsoft.com/office/drawing/2014/main" id="{32E6E315-9073-476D-A4E6-B0BBE16D328A}"/>
              </a:ext>
            </a:extLst>
          </p:cNvPr>
          <p:cNvSpPr/>
          <p:nvPr/>
        </p:nvSpPr>
        <p:spPr>
          <a:xfrm>
            <a:off x="3628875" y="4719256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4" name="사각형: 둥근 모서리 73">
            <a:extLst>
              <a:ext uri="{FF2B5EF4-FFF2-40B4-BE49-F238E27FC236}">
                <a16:creationId xmlns:a16="http://schemas.microsoft.com/office/drawing/2014/main" id="{C02698FD-FCCB-4DD3-BD7E-1434D1ED8A91}"/>
              </a:ext>
            </a:extLst>
          </p:cNvPr>
          <p:cNvSpPr/>
          <p:nvPr/>
        </p:nvSpPr>
        <p:spPr>
          <a:xfrm>
            <a:off x="4278199" y="4719256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6" name="사각형: 둥근 모서리 73">
            <a:extLst>
              <a:ext uri="{FF2B5EF4-FFF2-40B4-BE49-F238E27FC236}">
                <a16:creationId xmlns:a16="http://schemas.microsoft.com/office/drawing/2014/main" id="{250EBF31-2EE5-4F5E-AA23-EA84FC9A1868}"/>
              </a:ext>
            </a:extLst>
          </p:cNvPr>
          <p:cNvSpPr/>
          <p:nvPr/>
        </p:nvSpPr>
        <p:spPr>
          <a:xfrm>
            <a:off x="5576845" y="4719256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7" name="사각형: 둥근 모서리 73">
            <a:extLst>
              <a:ext uri="{FF2B5EF4-FFF2-40B4-BE49-F238E27FC236}">
                <a16:creationId xmlns:a16="http://schemas.microsoft.com/office/drawing/2014/main" id="{07AC2CD3-4033-4E56-9399-68BD6D8892D4}"/>
              </a:ext>
            </a:extLst>
          </p:cNvPr>
          <p:cNvSpPr/>
          <p:nvPr/>
        </p:nvSpPr>
        <p:spPr>
          <a:xfrm>
            <a:off x="6225874" y="4719256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8" name="사각형: 둥근 모서리 73">
            <a:extLst>
              <a:ext uri="{FF2B5EF4-FFF2-40B4-BE49-F238E27FC236}">
                <a16:creationId xmlns:a16="http://schemas.microsoft.com/office/drawing/2014/main" id="{F5AD90F1-9B08-40A5-980C-09FB47977DBF}"/>
              </a:ext>
            </a:extLst>
          </p:cNvPr>
          <p:cNvSpPr/>
          <p:nvPr/>
        </p:nvSpPr>
        <p:spPr>
          <a:xfrm>
            <a:off x="6875198" y="4719256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6E0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9" name="사각형: 둥근 모서리 73">
            <a:extLst>
              <a:ext uri="{FF2B5EF4-FFF2-40B4-BE49-F238E27FC236}">
                <a16:creationId xmlns:a16="http://schemas.microsoft.com/office/drawing/2014/main" id="{F6795462-C44D-45B1-AA56-D06CE3BA703D}"/>
              </a:ext>
            </a:extLst>
          </p:cNvPr>
          <p:cNvSpPr/>
          <p:nvPr/>
        </p:nvSpPr>
        <p:spPr>
          <a:xfrm>
            <a:off x="7521345" y="4719256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6E0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0" name="사각형: 둥근 모서리 73">
            <a:extLst>
              <a:ext uri="{FF2B5EF4-FFF2-40B4-BE49-F238E27FC236}">
                <a16:creationId xmlns:a16="http://schemas.microsoft.com/office/drawing/2014/main" id="{FFDF43F7-4395-4251-BBE1-1C531A4CFA0A}"/>
              </a:ext>
            </a:extLst>
          </p:cNvPr>
          <p:cNvSpPr/>
          <p:nvPr/>
        </p:nvSpPr>
        <p:spPr>
          <a:xfrm>
            <a:off x="8173844" y="4719256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FF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1" name="사각형: 둥근 모서리 73">
            <a:extLst>
              <a:ext uri="{FF2B5EF4-FFF2-40B4-BE49-F238E27FC236}">
                <a16:creationId xmlns:a16="http://schemas.microsoft.com/office/drawing/2014/main" id="{76BB88CD-B149-4A43-A7E6-409ACB47D5DB}"/>
              </a:ext>
            </a:extLst>
          </p:cNvPr>
          <p:cNvSpPr/>
          <p:nvPr/>
        </p:nvSpPr>
        <p:spPr>
          <a:xfrm>
            <a:off x="3628875" y="5357038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2" name="사각형: 둥근 모서리 73">
            <a:extLst>
              <a:ext uri="{FF2B5EF4-FFF2-40B4-BE49-F238E27FC236}">
                <a16:creationId xmlns:a16="http://schemas.microsoft.com/office/drawing/2014/main" id="{07590B74-86EC-4E47-AB88-8D4B828BA072}"/>
              </a:ext>
            </a:extLst>
          </p:cNvPr>
          <p:cNvSpPr/>
          <p:nvPr/>
        </p:nvSpPr>
        <p:spPr>
          <a:xfrm>
            <a:off x="4278199" y="5357038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3" name="사각형: 둥근 모서리 73">
            <a:extLst>
              <a:ext uri="{FF2B5EF4-FFF2-40B4-BE49-F238E27FC236}">
                <a16:creationId xmlns:a16="http://schemas.microsoft.com/office/drawing/2014/main" id="{A35F3063-A1B9-403A-9215-448C8C1C5FDD}"/>
              </a:ext>
            </a:extLst>
          </p:cNvPr>
          <p:cNvSpPr/>
          <p:nvPr/>
        </p:nvSpPr>
        <p:spPr>
          <a:xfrm>
            <a:off x="4927521" y="5357038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4" name="사각형: 둥근 모서리 73">
            <a:extLst>
              <a:ext uri="{FF2B5EF4-FFF2-40B4-BE49-F238E27FC236}">
                <a16:creationId xmlns:a16="http://schemas.microsoft.com/office/drawing/2014/main" id="{B8BBCF15-A9EC-436B-BAAF-FDE3D58CA995}"/>
              </a:ext>
            </a:extLst>
          </p:cNvPr>
          <p:cNvSpPr/>
          <p:nvPr/>
        </p:nvSpPr>
        <p:spPr>
          <a:xfrm>
            <a:off x="5576845" y="5357038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5" name="사각형: 둥근 모서리 73">
            <a:extLst>
              <a:ext uri="{FF2B5EF4-FFF2-40B4-BE49-F238E27FC236}">
                <a16:creationId xmlns:a16="http://schemas.microsoft.com/office/drawing/2014/main" id="{0481A18D-E4C1-44D2-99F2-C6570ED1CCA4}"/>
              </a:ext>
            </a:extLst>
          </p:cNvPr>
          <p:cNvSpPr/>
          <p:nvPr/>
        </p:nvSpPr>
        <p:spPr>
          <a:xfrm>
            <a:off x="6225874" y="5357038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6" name="사각형: 둥근 모서리 73">
            <a:extLst>
              <a:ext uri="{FF2B5EF4-FFF2-40B4-BE49-F238E27FC236}">
                <a16:creationId xmlns:a16="http://schemas.microsoft.com/office/drawing/2014/main" id="{E9D68540-2A58-4CC0-AAA9-0435ECE61D24}"/>
              </a:ext>
            </a:extLst>
          </p:cNvPr>
          <p:cNvSpPr/>
          <p:nvPr/>
        </p:nvSpPr>
        <p:spPr>
          <a:xfrm>
            <a:off x="6875198" y="5357038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6E0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7" name="사각형: 둥근 모서리 73">
            <a:extLst>
              <a:ext uri="{FF2B5EF4-FFF2-40B4-BE49-F238E27FC236}">
                <a16:creationId xmlns:a16="http://schemas.microsoft.com/office/drawing/2014/main" id="{8DF34494-9445-4564-BDDE-D20C9FBC2E80}"/>
              </a:ext>
            </a:extLst>
          </p:cNvPr>
          <p:cNvSpPr/>
          <p:nvPr/>
        </p:nvSpPr>
        <p:spPr>
          <a:xfrm>
            <a:off x="7521345" y="5357038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6E0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8" name="사각형: 둥근 모서리 73">
            <a:extLst>
              <a:ext uri="{FF2B5EF4-FFF2-40B4-BE49-F238E27FC236}">
                <a16:creationId xmlns:a16="http://schemas.microsoft.com/office/drawing/2014/main" id="{B9FDCEFC-01E7-44E5-8464-2CD9FC498816}"/>
              </a:ext>
            </a:extLst>
          </p:cNvPr>
          <p:cNvSpPr/>
          <p:nvPr/>
        </p:nvSpPr>
        <p:spPr>
          <a:xfrm>
            <a:off x="8173844" y="5357038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FF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9" name="사각형: 둥근 모서리 73">
            <a:extLst>
              <a:ext uri="{FF2B5EF4-FFF2-40B4-BE49-F238E27FC236}">
                <a16:creationId xmlns:a16="http://schemas.microsoft.com/office/drawing/2014/main" id="{147A82D6-D22E-4E7D-81AB-3D218E0A4221}"/>
              </a:ext>
            </a:extLst>
          </p:cNvPr>
          <p:cNvSpPr/>
          <p:nvPr/>
        </p:nvSpPr>
        <p:spPr>
          <a:xfrm>
            <a:off x="3628875" y="6006412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0" name="사각형: 둥근 모서리 73">
            <a:extLst>
              <a:ext uri="{FF2B5EF4-FFF2-40B4-BE49-F238E27FC236}">
                <a16:creationId xmlns:a16="http://schemas.microsoft.com/office/drawing/2014/main" id="{B5495F39-9049-4166-A912-E78E531D6155}"/>
              </a:ext>
            </a:extLst>
          </p:cNvPr>
          <p:cNvSpPr/>
          <p:nvPr/>
        </p:nvSpPr>
        <p:spPr>
          <a:xfrm>
            <a:off x="4278199" y="6006412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1" name="사각형: 둥근 모서리 73">
            <a:extLst>
              <a:ext uri="{FF2B5EF4-FFF2-40B4-BE49-F238E27FC236}">
                <a16:creationId xmlns:a16="http://schemas.microsoft.com/office/drawing/2014/main" id="{724F196B-0207-42FC-838C-3935F22A4F86}"/>
              </a:ext>
            </a:extLst>
          </p:cNvPr>
          <p:cNvSpPr/>
          <p:nvPr/>
        </p:nvSpPr>
        <p:spPr>
          <a:xfrm>
            <a:off x="4927521" y="6006412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2" name="사각형: 둥근 모서리 73">
            <a:extLst>
              <a:ext uri="{FF2B5EF4-FFF2-40B4-BE49-F238E27FC236}">
                <a16:creationId xmlns:a16="http://schemas.microsoft.com/office/drawing/2014/main" id="{BE5E12B2-50EB-44A4-B7B5-6B6ADA3FD0B5}"/>
              </a:ext>
            </a:extLst>
          </p:cNvPr>
          <p:cNvSpPr/>
          <p:nvPr/>
        </p:nvSpPr>
        <p:spPr>
          <a:xfrm>
            <a:off x="5576845" y="6006412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3" name="사각형: 둥근 모서리 73">
            <a:extLst>
              <a:ext uri="{FF2B5EF4-FFF2-40B4-BE49-F238E27FC236}">
                <a16:creationId xmlns:a16="http://schemas.microsoft.com/office/drawing/2014/main" id="{CCFDC8D9-AD38-4F1D-98F8-F99502EEA39D}"/>
              </a:ext>
            </a:extLst>
          </p:cNvPr>
          <p:cNvSpPr/>
          <p:nvPr/>
        </p:nvSpPr>
        <p:spPr>
          <a:xfrm>
            <a:off x="6225874" y="6006412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4" name="사각형: 둥근 모서리 73">
            <a:extLst>
              <a:ext uri="{FF2B5EF4-FFF2-40B4-BE49-F238E27FC236}">
                <a16:creationId xmlns:a16="http://schemas.microsoft.com/office/drawing/2014/main" id="{113FE979-BD21-4069-B9F5-6315A8FD6B3E}"/>
              </a:ext>
            </a:extLst>
          </p:cNvPr>
          <p:cNvSpPr/>
          <p:nvPr/>
        </p:nvSpPr>
        <p:spPr>
          <a:xfrm>
            <a:off x="6875198" y="6006412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6E0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5" name="사각형: 둥근 모서리 73">
            <a:extLst>
              <a:ext uri="{FF2B5EF4-FFF2-40B4-BE49-F238E27FC236}">
                <a16:creationId xmlns:a16="http://schemas.microsoft.com/office/drawing/2014/main" id="{F835F57C-562F-46FA-A6D7-3EB493AFD87D}"/>
              </a:ext>
            </a:extLst>
          </p:cNvPr>
          <p:cNvSpPr/>
          <p:nvPr/>
        </p:nvSpPr>
        <p:spPr>
          <a:xfrm>
            <a:off x="7521345" y="6006412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6E0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6" name="사각형: 둥근 모서리 73">
            <a:extLst>
              <a:ext uri="{FF2B5EF4-FFF2-40B4-BE49-F238E27FC236}">
                <a16:creationId xmlns:a16="http://schemas.microsoft.com/office/drawing/2014/main" id="{FB722FB3-8122-4CEF-B733-28B47373D8A2}"/>
              </a:ext>
            </a:extLst>
          </p:cNvPr>
          <p:cNvSpPr/>
          <p:nvPr/>
        </p:nvSpPr>
        <p:spPr>
          <a:xfrm>
            <a:off x="8173844" y="6006412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FF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7" name="사각형: 둥근 모서리 73">
            <a:extLst>
              <a:ext uri="{FF2B5EF4-FFF2-40B4-BE49-F238E27FC236}">
                <a16:creationId xmlns:a16="http://schemas.microsoft.com/office/drawing/2014/main" id="{0D8ADDA5-6809-4BF2-8F5B-BB1388EDD987}"/>
              </a:ext>
            </a:extLst>
          </p:cNvPr>
          <p:cNvSpPr/>
          <p:nvPr/>
        </p:nvSpPr>
        <p:spPr>
          <a:xfrm>
            <a:off x="4927521" y="4729025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6" name="사각형: 둥근 모서리 73">
            <a:extLst>
              <a:ext uri="{FF2B5EF4-FFF2-40B4-BE49-F238E27FC236}">
                <a16:creationId xmlns:a16="http://schemas.microsoft.com/office/drawing/2014/main" id="{EDFB0071-DCA1-4D75-83BB-FDCB6A8F8833}"/>
              </a:ext>
            </a:extLst>
          </p:cNvPr>
          <p:cNvSpPr/>
          <p:nvPr/>
        </p:nvSpPr>
        <p:spPr>
          <a:xfrm>
            <a:off x="4927521" y="4729025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5" name="사각형: 둥근 모서리 73">
            <a:extLst>
              <a:ext uri="{FF2B5EF4-FFF2-40B4-BE49-F238E27FC236}">
                <a16:creationId xmlns:a16="http://schemas.microsoft.com/office/drawing/2014/main" id="{702700B1-C224-4662-8B5F-C3267F8CF0D2}"/>
              </a:ext>
            </a:extLst>
          </p:cNvPr>
          <p:cNvSpPr/>
          <p:nvPr/>
        </p:nvSpPr>
        <p:spPr>
          <a:xfrm>
            <a:off x="4927521" y="4729025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9" name="사각형: 둥근 모서리 73">
            <a:extLst>
              <a:ext uri="{FF2B5EF4-FFF2-40B4-BE49-F238E27FC236}">
                <a16:creationId xmlns:a16="http://schemas.microsoft.com/office/drawing/2014/main" id="{0B1EC215-6EA7-4C20-87EA-71DEF50517A8}"/>
              </a:ext>
            </a:extLst>
          </p:cNvPr>
          <p:cNvSpPr/>
          <p:nvPr/>
        </p:nvSpPr>
        <p:spPr>
          <a:xfrm>
            <a:off x="4927521" y="4729025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65" name="그림 164">
            <a:extLst>
              <a:ext uri="{FF2B5EF4-FFF2-40B4-BE49-F238E27FC236}">
                <a16:creationId xmlns:a16="http://schemas.microsoft.com/office/drawing/2014/main" id="{224C40AF-C356-4E0A-BE37-FFCCB9E25C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649" y="1043312"/>
            <a:ext cx="1198126" cy="256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024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6E01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6E01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9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AFF1F"/>
                                      </p:to>
                                    </p:animClr>
                                    <p:animClr clrSpc="rgb" dir="cw">
                                      <p:cBhvr>
                                        <p:cTn id="13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FF1F"/>
                                      </p:to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9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  <p:animClr clrSpc="rgb" dir="cw">
                                      <p:cBhvr>
                                        <p:cTn id="19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9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1F1F"/>
                                      </p:to>
                                    </p:animClr>
                                    <p:animClr clrSpc="rgb" dir="cw">
                                      <p:cBhvr>
                                        <p:cTn id="25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1F1F"/>
                                      </p:to>
                                    </p:animClr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" presetClass="exit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9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3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6E01"/>
                                      </p:to>
                                    </p:animClr>
                                    <p:animClr clrSpc="rgb" dir="cw">
                                      <p:cBhvr>
                                        <p:cTn id="34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6E01"/>
                                      </p:to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19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AFF1F"/>
                                      </p:to>
                                    </p:animClr>
                                    <p:animClr clrSpc="rgb" dir="cw">
                                      <p:cBhvr>
                                        <p:cTn id="40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FF1F"/>
                                      </p:to>
                                    </p:animClr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19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5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  <p:animClr clrSpc="rgb" dir="cw">
                                      <p:cBhvr>
                                        <p:cTn id="46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500"/>
                            </p:stCondLst>
                            <p:childTnLst>
                              <p:par>
                                <p:cTn id="50" presetID="19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1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1F1F"/>
                                      </p:to>
                                    </p:animClr>
                                    <p:animClr clrSpc="rgb" dir="cw">
                                      <p:cBhvr>
                                        <p:cTn id="52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1F1F"/>
                                      </p:to>
                                    </p:animClr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000"/>
                            </p:stCondLst>
                            <p:childTnLst>
                              <p:par>
                                <p:cTn id="56" presetID="1" presetClass="exit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000"/>
                            </p:stCondLst>
                            <p:childTnLst>
                              <p:par>
                                <p:cTn id="59" presetID="19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0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6E01"/>
                                      </p:to>
                                    </p:animClr>
                                    <p:animClr clrSpc="rgb" dir="cw">
                                      <p:cBhvr>
                                        <p:cTn id="61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6E01"/>
                                      </p:to>
                                    </p:animClr>
                                    <p:set>
                                      <p:cBhvr>
                                        <p:cTn id="62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500"/>
                            </p:stCondLst>
                            <p:childTnLst>
                              <p:par>
                                <p:cTn id="65" presetID="19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6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AFF1F"/>
                                      </p:to>
                                    </p:animClr>
                                    <p:animClr clrSpc="rgb" dir="cw">
                                      <p:cBhvr>
                                        <p:cTn id="67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FF1F"/>
                                      </p:to>
                                    </p:animClr>
                                    <p:set>
                                      <p:cBhvr>
                                        <p:cTn id="68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9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0"/>
                            </p:stCondLst>
                            <p:childTnLst>
                              <p:par>
                                <p:cTn id="71" presetID="19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2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  <p:animClr clrSpc="rgb" dir="cw">
                                      <p:cBhvr>
                                        <p:cTn id="73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  <p:set>
                                      <p:cBhvr>
                                        <p:cTn id="74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5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500"/>
                            </p:stCondLst>
                            <p:childTnLst>
                              <p:par>
                                <p:cTn id="77" presetID="19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8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1F1F"/>
                                      </p:to>
                                    </p:animClr>
                                    <p:animClr clrSpc="rgb" dir="cw">
                                      <p:cBhvr>
                                        <p:cTn id="79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1F1F"/>
                                      </p:to>
                                    </p:animClr>
                                    <p:set>
                                      <p:cBhvr>
                                        <p:cTn id="80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1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000"/>
                            </p:stCondLst>
                            <p:childTnLst>
                              <p:par>
                                <p:cTn id="83" presetID="1" presetClass="exit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6000"/>
                            </p:stCondLst>
                            <p:childTnLst>
                              <p:par>
                                <p:cTn id="86" presetID="19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7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6E01"/>
                                      </p:to>
                                    </p:animClr>
                                    <p:animClr clrSpc="rgb" dir="cw">
                                      <p:cBhvr>
                                        <p:cTn id="88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6E01"/>
                                      </p:to>
                                    </p:animClr>
                                    <p:set>
                                      <p:cBhvr>
                                        <p:cTn id="89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0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6500"/>
                            </p:stCondLst>
                            <p:childTnLst>
                              <p:par>
                                <p:cTn id="92" presetID="19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3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AFF1F"/>
                                      </p:to>
                                    </p:animClr>
                                    <p:animClr clrSpc="rgb" dir="cw">
                                      <p:cBhvr>
                                        <p:cTn id="94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FF1F"/>
                                      </p:to>
                                    </p:animClr>
                                    <p:set>
                                      <p:cBhvr>
                                        <p:cTn id="95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6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7000"/>
                            </p:stCondLst>
                            <p:childTnLst>
                              <p:par>
                                <p:cTn id="98" presetID="19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9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  <p:animClr clrSpc="rgb" dir="cw">
                                      <p:cBhvr>
                                        <p:cTn id="100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  <p:set>
                                      <p:cBhvr>
                                        <p:cTn id="101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2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7500"/>
                            </p:stCondLst>
                            <p:childTnLst>
                              <p:par>
                                <p:cTn id="104" presetID="19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5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1F1F"/>
                                      </p:to>
                                    </p:animClr>
                                    <p:animClr clrSpc="rgb" dir="cw">
                                      <p:cBhvr>
                                        <p:cTn id="106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1F1F"/>
                                      </p:to>
                                    </p:animClr>
                                    <p:set>
                                      <p:cBhvr>
                                        <p:cTn id="107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8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" grpId="0" animBg="1"/>
      <p:bldP spid="197" grpId="1" animBg="1"/>
      <p:bldP spid="197" grpId="2" animBg="1"/>
      <p:bldP spid="197" grpId="3" animBg="1"/>
      <p:bldP spid="196" grpId="0" animBg="1"/>
      <p:bldP spid="196" grpId="1" animBg="1"/>
      <p:bldP spid="196" grpId="2" animBg="1"/>
      <p:bldP spid="196" grpId="3" animBg="1"/>
      <p:bldP spid="196" grpId="4" animBg="1"/>
      <p:bldP spid="195" grpId="0" animBg="1"/>
      <p:bldP spid="195" grpId="1" animBg="1"/>
      <p:bldP spid="195" grpId="2" animBg="1"/>
      <p:bldP spid="195" grpId="3" animBg="1"/>
      <p:bldP spid="195" grpId="4" animBg="1"/>
      <p:bldP spid="189" grpId="0" animBg="1"/>
      <p:bldP spid="189" grpId="1" animBg="1"/>
      <p:bldP spid="189" grpId="2" animBg="1"/>
      <p:bldP spid="189" grpId="3" animBg="1"/>
      <p:bldP spid="189" grpId="4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사각형: 둥근 모서리 14">
            <a:extLst>
              <a:ext uri="{FF2B5EF4-FFF2-40B4-BE49-F238E27FC236}">
                <a16:creationId xmlns:a16="http://schemas.microsoft.com/office/drawing/2014/main" id="{275EFCBA-0692-1144-B799-FE115DDCDF7A}"/>
              </a:ext>
            </a:extLst>
          </p:cNvPr>
          <p:cNvSpPr/>
          <p:nvPr/>
        </p:nvSpPr>
        <p:spPr>
          <a:xfrm>
            <a:off x="3494563" y="258631"/>
            <a:ext cx="5207633" cy="1156355"/>
          </a:xfrm>
          <a:prstGeom prst="roundRect">
            <a:avLst>
              <a:gd name="adj" fmla="val 4338"/>
            </a:avLst>
          </a:prstGeom>
          <a:solidFill>
            <a:srgbClr val="FFFFFF"/>
          </a:solidFill>
          <a:ln w="28575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" name="사각형: 둥근 모서리 16">
            <a:extLst>
              <a:ext uri="{FF2B5EF4-FFF2-40B4-BE49-F238E27FC236}">
                <a16:creationId xmlns:a16="http://schemas.microsoft.com/office/drawing/2014/main" id="{8E584855-3CA1-F448-A5F5-54365C6EF081}"/>
              </a:ext>
            </a:extLst>
          </p:cNvPr>
          <p:cNvSpPr/>
          <p:nvPr/>
        </p:nvSpPr>
        <p:spPr>
          <a:xfrm>
            <a:off x="3492185" y="1444957"/>
            <a:ext cx="5207633" cy="5154411"/>
          </a:xfrm>
          <a:prstGeom prst="roundRect">
            <a:avLst>
              <a:gd name="adj" fmla="val 4829"/>
            </a:avLst>
          </a:prstGeom>
          <a:solidFill>
            <a:srgbClr val="D0CECE"/>
          </a:solidFill>
          <a:ln w="28575">
            <a:solidFill>
              <a:srgbClr val="D0CECE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6" name="그림 17" descr="그림 17">
            <a:extLst>
              <a:ext uri="{FF2B5EF4-FFF2-40B4-BE49-F238E27FC236}">
                <a16:creationId xmlns:a16="http://schemas.microsoft.com/office/drawing/2014/main" id="{297AFC4D-B5C1-0043-BE35-E7C88E49BBD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그림 18" descr="그림 18">
            <a:extLst>
              <a:ext uri="{FF2B5EF4-FFF2-40B4-BE49-F238E27FC236}">
                <a16:creationId xmlns:a16="http://schemas.microsoft.com/office/drawing/2014/main" id="{0EF83B82-BFCB-E64E-865B-A12B091A84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그림 19" descr="그림 19">
            <a:extLst>
              <a:ext uri="{FF2B5EF4-FFF2-40B4-BE49-F238E27FC236}">
                <a16:creationId xmlns:a16="http://schemas.microsoft.com/office/drawing/2014/main" id="{5133A2C3-B2B1-3748-B136-D960263A5B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그림 20" descr="그림 20">
            <a:extLst>
              <a:ext uri="{FF2B5EF4-FFF2-40B4-BE49-F238E27FC236}">
                <a16:creationId xmlns:a16="http://schemas.microsoft.com/office/drawing/2014/main" id="{DB154EDB-F376-6A4F-96E9-3253D73BD28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" name="그림 23" descr="그림 23">
            <a:extLst>
              <a:ext uri="{FF2B5EF4-FFF2-40B4-BE49-F238E27FC236}">
                <a16:creationId xmlns:a16="http://schemas.microsoft.com/office/drawing/2014/main" id="{9840C812-4995-D544-8546-6BF33BAEA7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5" name="그림 26" descr="그림 26">
            <a:extLst>
              <a:ext uri="{FF2B5EF4-FFF2-40B4-BE49-F238E27FC236}">
                <a16:creationId xmlns:a16="http://schemas.microsoft.com/office/drawing/2014/main" id="{D8F8A23B-3A39-2542-91FE-A3B2271F167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6" name="그림 27" descr="그림 27">
            <a:extLst>
              <a:ext uri="{FF2B5EF4-FFF2-40B4-BE49-F238E27FC236}">
                <a16:creationId xmlns:a16="http://schemas.microsoft.com/office/drawing/2014/main" id="{C7A9482E-72A6-5947-8DF7-664C0BF24AD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7" name="그림 28" descr="그림 28">
            <a:extLst>
              <a:ext uri="{FF2B5EF4-FFF2-40B4-BE49-F238E27FC236}">
                <a16:creationId xmlns:a16="http://schemas.microsoft.com/office/drawing/2014/main" id="{0575ACC1-86DC-F342-95E9-2BB6B6412E4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24" name="그림 35" descr="그림 35">
            <a:extLst>
              <a:ext uri="{FF2B5EF4-FFF2-40B4-BE49-F238E27FC236}">
                <a16:creationId xmlns:a16="http://schemas.microsoft.com/office/drawing/2014/main" id="{00DDAD5F-73F7-0047-9046-5C5CCF635E6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25" name="그림 36" descr="그림 36">
            <a:extLst>
              <a:ext uri="{FF2B5EF4-FFF2-40B4-BE49-F238E27FC236}">
                <a16:creationId xmlns:a16="http://schemas.microsoft.com/office/drawing/2014/main" id="{244458A7-C998-6642-AA3E-464DEA4EE9A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45" name="그림 56" descr="그림 56">
            <a:extLst>
              <a:ext uri="{FF2B5EF4-FFF2-40B4-BE49-F238E27FC236}">
                <a16:creationId xmlns:a16="http://schemas.microsoft.com/office/drawing/2014/main" id="{1F254F9C-27AD-1740-AFFB-D2EE2C423F2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48" name="그림 59" descr="그림 59">
            <a:extLst>
              <a:ext uri="{FF2B5EF4-FFF2-40B4-BE49-F238E27FC236}">
                <a16:creationId xmlns:a16="http://schemas.microsoft.com/office/drawing/2014/main" id="{9F85E5CD-3A86-F64F-A580-1F242B7C6A4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51" name="그림 62" descr="그림 62">
            <a:extLst>
              <a:ext uri="{FF2B5EF4-FFF2-40B4-BE49-F238E27FC236}">
                <a16:creationId xmlns:a16="http://schemas.microsoft.com/office/drawing/2014/main" id="{C193BFEF-43F2-7247-BE2B-50239398349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56" name="그림 67" descr="그림 67">
            <a:extLst>
              <a:ext uri="{FF2B5EF4-FFF2-40B4-BE49-F238E27FC236}">
                <a16:creationId xmlns:a16="http://schemas.microsoft.com/office/drawing/2014/main" id="{9C4DF786-E116-4848-B218-45BB8DAB25F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57" name="그림 68" descr="그림 68">
            <a:extLst>
              <a:ext uri="{FF2B5EF4-FFF2-40B4-BE49-F238E27FC236}">
                <a16:creationId xmlns:a16="http://schemas.microsoft.com/office/drawing/2014/main" id="{1CBE1F7E-CCE2-EC4D-B545-52B30CF826C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1" name="그림 72" descr="그림 72">
            <a:extLst>
              <a:ext uri="{FF2B5EF4-FFF2-40B4-BE49-F238E27FC236}">
                <a16:creationId xmlns:a16="http://schemas.microsoft.com/office/drawing/2014/main" id="{400C4C8A-3D48-3949-9876-E268AEBCCE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2" name="그림 73" descr="그림 73">
            <a:extLst>
              <a:ext uri="{FF2B5EF4-FFF2-40B4-BE49-F238E27FC236}">
                <a16:creationId xmlns:a16="http://schemas.microsoft.com/office/drawing/2014/main" id="{F25732F9-141C-E545-94CC-0E94AB3EE7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3" name="그림 74" descr="그림 74">
            <a:extLst>
              <a:ext uri="{FF2B5EF4-FFF2-40B4-BE49-F238E27FC236}">
                <a16:creationId xmlns:a16="http://schemas.microsoft.com/office/drawing/2014/main" id="{B1A31793-C4B2-D142-8B12-C3068924E05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4" name="그림 75" descr="그림 75">
            <a:extLst>
              <a:ext uri="{FF2B5EF4-FFF2-40B4-BE49-F238E27FC236}">
                <a16:creationId xmlns:a16="http://schemas.microsoft.com/office/drawing/2014/main" id="{26C418BF-655D-6B4C-A644-B0A15F07BB0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7" name="그림 78" descr="그림 78">
            <a:extLst>
              <a:ext uri="{FF2B5EF4-FFF2-40B4-BE49-F238E27FC236}">
                <a16:creationId xmlns:a16="http://schemas.microsoft.com/office/drawing/2014/main" id="{94A99A2F-457C-DB48-A2F7-8299B8F94D7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8" name="그림 79" descr="그림 79">
            <a:extLst>
              <a:ext uri="{FF2B5EF4-FFF2-40B4-BE49-F238E27FC236}">
                <a16:creationId xmlns:a16="http://schemas.microsoft.com/office/drawing/2014/main" id="{1156A3FB-08F4-694D-B82B-31A1092B278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9" name="그림 80" descr="그림 80">
            <a:extLst>
              <a:ext uri="{FF2B5EF4-FFF2-40B4-BE49-F238E27FC236}">
                <a16:creationId xmlns:a16="http://schemas.microsoft.com/office/drawing/2014/main" id="{D0E6B10B-4183-E34D-B726-CA5629C2D94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9" name="그림 108">
            <a:extLst>
              <a:ext uri="{FF2B5EF4-FFF2-40B4-BE49-F238E27FC236}">
                <a16:creationId xmlns:a16="http://schemas.microsoft.com/office/drawing/2014/main" id="{4F5E7BD7-83FA-3943-B9C2-0B3921AACE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8656" y="653357"/>
            <a:ext cx="366903" cy="366903"/>
          </a:xfrm>
          <a:prstGeom prst="rect">
            <a:avLst/>
          </a:prstGeom>
        </p:spPr>
      </p:pic>
      <p:pic>
        <p:nvPicPr>
          <p:cNvPr id="88" name="그림 18" descr="그림 18">
            <a:extLst>
              <a:ext uri="{FF2B5EF4-FFF2-40B4-BE49-F238E27FC236}">
                <a16:creationId xmlns:a16="http://schemas.microsoft.com/office/drawing/2014/main" id="{0C87379A-554B-488F-883D-B3090995DC1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89" name="그림 19" descr="그림 19">
            <a:extLst>
              <a:ext uri="{FF2B5EF4-FFF2-40B4-BE49-F238E27FC236}">
                <a16:creationId xmlns:a16="http://schemas.microsoft.com/office/drawing/2014/main" id="{541937F9-36A8-49B2-AF2B-D58A2A48AB8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0" name="그림 26" descr="그림 26">
            <a:extLst>
              <a:ext uri="{FF2B5EF4-FFF2-40B4-BE49-F238E27FC236}">
                <a16:creationId xmlns:a16="http://schemas.microsoft.com/office/drawing/2014/main" id="{0E7D4E41-912C-4A38-ABBC-57663E6F83D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1" name="그림 27" descr="그림 27">
            <a:extLst>
              <a:ext uri="{FF2B5EF4-FFF2-40B4-BE49-F238E27FC236}">
                <a16:creationId xmlns:a16="http://schemas.microsoft.com/office/drawing/2014/main" id="{00959E00-71DB-4742-BBEE-E60EE50AA4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2" name="그림 28" descr="그림 28">
            <a:extLst>
              <a:ext uri="{FF2B5EF4-FFF2-40B4-BE49-F238E27FC236}">
                <a16:creationId xmlns:a16="http://schemas.microsoft.com/office/drawing/2014/main" id="{57B3A01C-905A-4ED9-84D0-AD146398D2C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3" name="그림 35" descr="그림 35">
            <a:extLst>
              <a:ext uri="{FF2B5EF4-FFF2-40B4-BE49-F238E27FC236}">
                <a16:creationId xmlns:a16="http://schemas.microsoft.com/office/drawing/2014/main" id="{737AEE32-8E13-4EFE-B75B-E181810297A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4" name="그림 36" descr="그림 36">
            <a:extLst>
              <a:ext uri="{FF2B5EF4-FFF2-40B4-BE49-F238E27FC236}">
                <a16:creationId xmlns:a16="http://schemas.microsoft.com/office/drawing/2014/main" id="{CC97516A-98D3-49F8-9D0E-9B52501FFA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5" name="그림 18" descr="그림 18">
            <a:extLst>
              <a:ext uri="{FF2B5EF4-FFF2-40B4-BE49-F238E27FC236}">
                <a16:creationId xmlns:a16="http://schemas.microsoft.com/office/drawing/2014/main" id="{1958B5C1-DB69-4D10-89FD-270F30BA1E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6" name="그림 19" descr="그림 19">
            <a:extLst>
              <a:ext uri="{FF2B5EF4-FFF2-40B4-BE49-F238E27FC236}">
                <a16:creationId xmlns:a16="http://schemas.microsoft.com/office/drawing/2014/main" id="{DE5F4A80-C7E2-483F-A2C5-E281796A6AF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7" name="그림 26" descr="그림 26">
            <a:extLst>
              <a:ext uri="{FF2B5EF4-FFF2-40B4-BE49-F238E27FC236}">
                <a16:creationId xmlns:a16="http://schemas.microsoft.com/office/drawing/2014/main" id="{C221B25E-23E2-4DD8-A46D-EE2B2F8F753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8" name="그림 27" descr="그림 27">
            <a:extLst>
              <a:ext uri="{FF2B5EF4-FFF2-40B4-BE49-F238E27FC236}">
                <a16:creationId xmlns:a16="http://schemas.microsoft.com/office/drawing/2014/main" id="{99FFEE75-3E00-475B-A309-41CF2F16B62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9" name="그림 28" descr="그림 28">
            <a:extLst>
              <a:ext uri="{FF2B5EF4-FFF2-40B4-BE49-F238E27FC236}">
                <a16:creationId xmlns:a16="http://schemas.microsoft.com/office/drawing/2014/main" id="{31D227C2-90B1-4909-A797-75B4EBF79B8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0" name="그림 35" descr="그림 35">
            <a:extLst>
              <a:ext uri="{FF2B5EF4-FFF2-40B4-BE49-F238E27FC236}">
                <a16:creationId xmlns:a16="http://schemas.microsoft.com/office/drawing/2014/main" id="{985D5D37-257D-4331-98BE-0C501210853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2" name="그림 36" descr="그림 36">
            <a:extLst>
              <a:ext uri="{FF2B5EF4-FFF2-40B4-BE49-F238E27FC236}">
                <a16:creationId xmlns:a16="http://schemas.microsoft.com/office/drawing/2014/main" id="{AB67DF29-444F-4F00-8C86-4999B3A7588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3" name="그림 18" descr="그림 18">
            <a:extLst>
              <a:ext uri="{FF2B5EF4-FFF2-40B4-BE49-F238E27FC236}">
                <a16:creationId xmlns:a16="http://schemas.microsoft.com/office/drawing/2014/main" id="{967A8F84-05AC-49E1-9DBE-EDEB7F999C1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4" name="그림 19" descr="그림 19">
            <a:extLst>
              <a:ext uri="{FF2B5EF4-FFF2-40B4-BE49-F238E27FC236}">
                <a16:creationId xmlns:a16="http://schemas.microsoft.com/office/drawing/2014/main" id="{6972B92D-E177-40B9-A093-956D219A621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5" name="그림 26" descr="그림 26">
            <a:extLst>
              <a:ext uri="{FF2B5EF4-FFF2-40B4-BE49-F238E27FC236}">
                <a16:creationId xmlns:a16="http://schemas.microsoft.com/office/drawing/2014/main" id="{EDD12B27-E96D-4D58-87F7-C49D0EC00DE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6" name="그림 27" descr="그림 27">
            <a:extLst>
              <a:ext uri="{FF2B5EF4-FFF2-40B4-BE49-F238E27FC236}">
                <a16:creationId xmlns:a16="http://schemas.microsoft.com/office/drawing/2014/main" id="{BC202EA3-A5CE-48C1-AEA7-B99EDC5665D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7" name="그림 28" descr="그림 28">
            <a:extLst>
              <a:ext uri="{FF2B5EF4-FFF2-40B4-BE49-F238E27FC236}">
                <a16:creationId xmlns:a16="http://schemas.microsoft.com/office/drawing/2014/main" id="{B0CB9735-68AE-4AB0-A570-6EC42383E0B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8" name="그림 35" descr="그림 35">
            <a:extLst>
              <a:ext uri="{FF2B5EF4-FFF2-40B4-BE49-F238E27FC236}">
                <a16:creationId xmlns:a16="http://schemas.microsoft.com/office/drawing/2014/main" id="{87FFEE23-9B92-47E6-ACD2-0B6869650DD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0" name="그림 36" descr="그림 36">
            <a:extLst>
              <a:ext uri="{FF2B5EF4-FFF2-40B4-BE49-F238E27FC236}">
                <a16:creationId xmlns:a16="http://schemas.microsoft.com/office/drawing/2014/main" id="{BDC1845D-DD8C-4BBD-A3D0-5F082258658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1" name="그림 18" descr="그림 18">
            <a:extLst>
              <a:ext uri="{FF2B5EF4-FFF2-40B4-BE49-F238E27FC236}">
                <a16:creationId xmlns:a16="http://schemas.microsoft.com/office/drawing/2014/main" id="{35E2B8EB-2387-4B0C-A1BB-1E02E2E6746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2" name="그림 19" descr="그림 19">
            <a:extLst>
              <a:ext uri="{FF2B5EF4-FFF2-40B4-BE49-F238E27FC236}">
                <a16:creationId xmlns:a16="http://schemas.microsoft.com/office/drawing/2014/main" id="{47BA3A11-1170-4B4A-A80D-F965E8623D6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3" name="그림 26" descr="그림 26">
            <a:extLst>
              <a:ext uri="{FF2B5EF4-FFF2-40B4-BE49-F238E27FC236}">
                <a16:creationId xmlns:a16="http://schemas.microsoft.com/office/drawing/2014/main" id="{42E152E0-5A60-4273-9318-FDC8FA46E99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4" name="그림 27" descr="그림 27">
            <a:extLst>
              <a:ext uri="{FF2B5EF4-FFF2-40B4-BE49-F238E27FC236}">
                <a16:creationId xmlns:a16="http://schemas.microsoft.com/office/drawing/2014/main" id="{982AE7BB-9887-4384-8C96-515245B0811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5" name="그림 28" descr="그림 28">
            <a:extLst>
              <a:ext uri="{FF2B5EF4-FFF2-40B4-BE49-F238E27FC236}">
                <a16:creationId xmlns:a16="http://schemas.microsoft.com/office/drawing/2014/main" id="{BF2DE4A7-C591-4CA1-A08F-0362218B1FD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6" name="그림 35" descr="그림 35">
            <a:extLst>
              <a:ext uri="{FF2B5EF4-FFF2-40B4-BE49-F238E27FC236}">
                <a16:creationId xmlns:a16="http://schemas.microsoft.com/office/drawing/2014/main" id="{A82CDF67-F1C7-4B32-B4C5-40289288625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7" name="그림 36" descr="그림 36">
            <a:extLst>
              <a:ext uri="{FF2B5EF4-FFF2-40B4-BE49-F238E27FC236}">
                <a16:creationId xmlns:a16="http://schemas.microsoft.com/office/drawing/2014/main" id="{70694C18-6284-4B48-834B-1562F5FCE02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8" name="그림 18" descr="그림 18">
            <a:extLst>
              <a:ext uri="{FF2B5EF4-FFF2-40B4-BE49-F238E27FC236}">
                <a16:creationId xmlns:a16="http://schemas.microsoft.com/office/drawing/2014/main" id="{20D7B9D5-43D5-479F-92F3-A5FC1B1C3B3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9" name="그림 19" descr="그림 19">
            <a:extLst>
              <a:ext uri="{FF2B5EF4-FFF2-40B4-BE49-F238E27FC236}">
                <a16:creationId xmlns:a16="http://schemas.microsoft.com/office/drawing/2014/main" id="{EB9A855D-0EB2-4089-AC94-8BCD1DF4085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0" name="그림 26" descr="그림 26">
            <a:extLst>
              <a:ext uri="{FF2B5EF4-FFF2-40B4-BE49-F238E27FC236}">
                <a16:creationId xmlns:a16="http://schemas.microsoft.com/office/drawing/2014/main" id="{6EE7B7BA-B578-421C-924D-75F356F1FE3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1" name="그림 27" descr="그림 27">
            <a:extLst>
              <a:ext uri="{FF2B5EF4-FFF2-40B4-BE49-F238E27FC236}">
                <a16:creationId xmlns:a16="http://schemas.microsoft.com/office/drawing/2014/main" id="{19DAEBBE-CE52-49A4-91DB-5B3A21D6CC6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2" name="그림 28" descr="그림 28">
            <a:extLst>
              <a:ext uri="{FF2B5EF4-FFF2-40B4-BE49-F238E27FC236}">
                <a16:creationId xmlns:a16="http://schemas.microsoft.com/office/drawing/2014/main" id="{8EEA40B9-84B8-422A-A254-8CAEAC8437D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3" name="그림 35" descr="그림 35">
            <a:extLst>
              <a:ext uri="{FF2B5EF4-FFF2-40B4-BE49-F238E27FC236}">
                <a16:creationId xmlns:a16="http://schemas.microsoft.com/office/drawing/2014/main" id="{86FA5C81-2490-4CA5-87A6-2FB2725A026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4" name="그림 36" descr="그림 36">
            <a:extLst>
              <a:ext uri="{FF2B5EF4-FFF2-40B4-BE49-F238E27FC236}">
                <a16:creationId xmlns:a16="http://schemas.microsoft.com/office/drawing/2014/main" id="{14B2AACA-1970-4A02-AE76-FBAECE88DDE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5" name="그림 18" descr="그림 18">
            <a:extLst>
              <a:ext uri="{FF2B5EF4-FFF2-40B4-BE49-F238E27FC236}">
                <a16:creationId xmlns:a16="http://schemas.microsoft.com/office/drawing/2014/main" id="{22AD3DE5-87AE-4E5B-BCFA-3837A3D362D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6" name="그림 19" descr="그림 19">
            <a:extLst>
              <a:ext uri="{FF2B5EF4-FFF2-40B4-BE49-F238E27FC236}">
                <a16:creationId xmlns:a16="http://schemas.microsoft.com/office/drawing/2014/main" id="{1A7B2A3B-A51A-44E2-AFA4-19B771D7A18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7" name="그림 26" descr="그림 26">
            <a:extLst>
              <a:ext uri="{FF2B5EF4-FFF2-40B4-BE49-F238E27FC236}">
                <a16:creationId xmlns:a16="http://schemas.microsoft.com/office/drawing/2014/main" id="{2950FF8B-75B6-4E0D-9EE2-6DDEBC6A459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8" name="그림 27" descr="그림 27">
            <a:extLst>
              <a:ext uri="{FF2B5EF4-FFF2-40B4-BE49-F238E27FC236}">
                <a16:creationId xmlns:a16="http://schemas.microsoft.com/office/drawing/2014/main" id="{A1B93AAF-8334-4532-9F1F-B4D63EAE7FC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9" name="그림 28" descr="그림 28">
            <a:extLst>
              <a:ext uri="{FF2B5EF4-FFF2-40B4-BE49-F238E27FC236}">
                <a16:creationId xmlns:a16="http://schemas.microsoft.com/office/drawing/2014/main" id="{3C24B97E-B7A9-4CFC-B2A8-E2420B81626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0" name="그림 35" descr="그림 35">
            <a:extLst>
              <a:ext uri="{FF2B5EF4-FFF2-40B4-BE49-F238E27FC236}">
                <a16:creationId xmlns:a16="http://schemas.microsoft.com/office/drawing/2014/main" id="{DC0B90FB-2332-4F25-AA38-57DD9154A9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1" name="그림 36" descr="그림 36">
            <a:extLst>
              <a:ext uri="{FF2B5EF4-FFF2-40B4-BE49-F238E27FC236}">
                <a16:creationId xmlns:a16="http://schemas.microsoft.com/office/drawing/2014/main" id="{B60EBB18-8F5E-4D8D-A962-5FCAB33DA41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72" name="그림 71">
            <a:extLst>
              <a:ext uri="{FF2B5EF4-FFF2-40B4-BE49-F238E27FC236}">
                <a16:creationId xmlns:a16="http://schemas.microsoft.com/office/drawing/2014/main" id="{13FA1153-F478-41FC-B63C-83126F6D3B82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410" y="379123"/>
            <a:ext cx="1581675" cy="915374"/>
          </a:xfrm>
          <a:prstGeom prst="rect">
            <a:avLst/>
          </a:prstGeom>
          <a:noFill/>
        </p:spPr>
      </p:pic>
      <p:pic>
        <p:nvPicPr>
          <p:cNvPr id="73" name="그림 72">
            <a:extLst>
              <a:ext uri="{FF2B5EF4-FFF2-40B4-BE49-F238E27FC236}">
                <a16:creationId xmlns:a16="http://schemas.microsoft.com/office/drawing/2014/main" id="{DF5C378D-D3C1-4F4A-913B-8E065DCC65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6597" y="792494"/>
            <a:ext cx="1198126" cy="256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796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사각형: 둥근 모서리 14">
            <a:extLst>
              <a:ext uri="{FF2B5EF4-FFF2-40B4-BE49-F238E27FC236}">
                <a16:creationId xmlns:a16="http://schemas.microsoft.com/office/drawing/2014/main" id="{275EFCBA-0692-1144-B799-FE115DDCDF7A}"/>
              </a:ext>
            </a:extLst>
          </p:cNvPr>
          <p:cNvSpPr/>
          <p:nvPr/>
        </p:nvSpPr>
        <p:spPr>
          <a:xfrm>
            <a:off x="3494563" y="258631"/>
            <a:ext cx="5207633" cy="1156355"/>
          </a:xfrm>
          <a:prstGeom prst="roundRect">
            <a:avLst>
              <a:gd name="adj" fmla="val 4338"/>
            </a:avLst>
          </a:prstGeom>
          <a:solidFill>
            <a:srgbClr val="FFFFFF"/>
          </a:solidFill>
          <a:ln w="28575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" name="사각형: 둥근 모서리 16">
            <a:extLst>
              <a:ext uri="{FF2B5EF4-FFF2-40B4-BE49-F238E27FC236}">
                <a16:creationId xmlns:a16="http://schemas.microsoft.com/office/drawing/2014/main" id="{8E584855-3CA1-F448-A5F5-54365C6EF081}"/>
              </a:ext>
            </a:extLst>
          </p:cNvPr>
          <p:cNvSpPr/>
          <p:nvPr/>
        </p:nvSpPr>
        <p:spPr>
          <a:xfrm>
            <a:off x="3492185" y="1444957"/>
            <a:ext cx="5207633" cy="5154411"/>
          </a:xfrm>
          <a:prstGeom prst="roundRect">
            <a:avLst>
              <a:gd name="adj" fmla="val 4829"/>
            </a:avLst>
          </a:prstGeom>
          <a:solidFill>
            <a:srgbClr val="D0CECE"/>
          </a:solidFill>
          <a:ln w="28575">
            <a:solidFill>
              <a:srgbClr val="D0CECE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6" name="그림 17" descr="그림 17">
            <a:extLst>
              <a:ext uri="{FF2B5EF4-FFF2-40B4-BE49-F238E27FC236}">
                <a16:creationId xmlns:a16="http://schemas.microsoft.com/office/drawing/2014/main" id="{297AFC4D-B5C1-0043-BE35-E7C88E49BBD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그림 18" descr="그림 18">
            <a:extLst>
              <a:ext uri="{FF2B5EF4-FFF2-40B4-BE49-F238E27FC236}">
                <a16:creationId xmlns:a16="http://schemas.microsoft.com/office/drawing/2014/main" id="{0EF83B82-BFCB-E64E-865B-A12B091A84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그림 19" descr="그림 19">
            <a:extLst>
              <a:ext uri="{FF2B5EF4-FFF2-40B4-BE49-F238E27FC236}">
                <a16:creationId xmlns:a16="http://schemas.microsoft.com/office/drawing/2014/main" id="{5133A2C3-B2B1-3748-B136-D960263A5B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그림 20" descr="그림 20">
            <a:extLst>
              <a:ext uri="{FF2B5EF4-FFF2-40B4-BE49-F238E27FC236}">
                <a16:creationId xmlns:a16="http://schemas.microsoft.com/office/drawing/2014/main" id="{DB154EDB-F376-6A4F-96E9-3253D73BD28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" name="그림 23" descr="그림 23">
            <a:extLst>
              <a:ext uri="{FF2B5EF4-FFF2-40B4-BE49-F238E27FC236}">
                <a16:creationId xmlns:a16="http://schemas.microsoft.com/office/drawing/2014/main" id="{9840C812-4995-D544-8546-6BF33BAEA7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5" name="그림 26" descr="그림 26">
            <a:extLst>
              <a:ext uri="{FF2B5EF4-FFF2-40B4-BE49-F238E27FC236}">
                <a16:creationId xmlns:a16="http://schemas.microsoft.com/office/drawing/2014/main" id="{D8F8A23B-3A39-2542-91FE-A3B2271F167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6" name="그림 27" descr="그림 27">
            <a:extLst>
              <a:ext uri="{FF2B5EF4-FFF2-40B4-BE49-F238E27FC236}">
                <a16:creationId xmlns:a16="http://schemas.microsoft.com/office/drawing/2014/main" id="{C7A9482E-72A6-5947-8DF7-664C0BF24AD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7" name="그림 28" descr="그림 28">
            <a:extLst>
              <a:ext uri="{FF2B5EF4-FFF2-40B4-BE49-F238E27FC236}">
                <a16:creationId xmlns:a16="http://schemas.microsoft.com/office/drawing/2014/main" id="{0575ACC1-86DC-F342-95E9-2BB6B6412E4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24" name="그림 35" descr="그림 35">
            <a:extLst>
              <a:ext uri="{FF2B5EF4-FFF2-40B4-BE49-F238E27FC236}">
                <a16:creationId xmlns:a16="http://schemas.microsoft.com/office/drawing/2014/main" id="{00DDAD5F-73F7-0047-9046-5C5CCF635E6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25" name="그림 36" descr="그림 36">
            <a:extLst>
              <a:ext uri="{FF2B5EF4-FFF2-40B4-BE49-F238E27FC236}">
                <a16:creationId xmlns:a16="http://schemas.microsoft.com/office/drawing/2014/main" id="{244458A7-C998-6642-AA3E-464DEA4EE9A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45" name="그림 56" descr="그림 56">
            <a:extLst>
              <a:ext uri="{FF2B5EF4-FFF2-40B4-BE49-F238E27FC236}">
                <a16:creationId xmlns:a16="http://schemas.microsoft.com/office/drawing/2014/main" id="{1F254F9C-27AD-1740-AFFB-D2EE2C423F2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48" name="그림 59" descr="그림 59">
            <a:extLst>
              <a:ext uri="{FF2B5EF4-FFF2-40B4-BE49-F238E27FC236}">
                <a16:creationId xmlns:a16="http://schemas.microsoft.com/office/drawing/2014/main" id="{9F85E5CD-3A86-F64F-A580-1F242B7C6A4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51" name="그림 62" descr="그림 62">
            <a:extLst>
              <a:ext uri="{FF2B5EF4-FFF2-40B4-BE49-F238E27FC236}">
                <a16:creationId xmlns:a16="http://schemas.microsoft.com/office/drawing/2014/main" id="{C193BFEF-43F2-7247-BE2B-50239398349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56" name="그림 67" descr="그림 67">
            <a:extLst>
              <a:ext uri="{FF2B5EF4-FFF2-40B4-BE49-F238E27FC236}">
                <a16:creationId xmlns:a16="http://schemas.microsoft.com/office/drawing/2014/main" id="{9C4DF786-E116-4848-B218-45BB8DAB25F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57" name="그림 68" descr="그림 68">
            <a:extLst>
              <a:ext uri="{FF2B5EF4-FFF2-40B4-BE49-F238E27FC236}">
                <a16:creationId xmlns:a16="http://schemas.microsoft.com/office/drawing/2014/main" id="{1CBE1F7E-CCE2-EC4D-B545-52B30CF826C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1" name="그림 72" descr="그림 72">
            <a:extLst>
              <a:ext uri="{FF2B5EF4-FFF2-40B4-BE49-F238E27FC236}">
                <a16:creationId xmlns:a16="http://schemas.microsoft.com/office/drawing/2014/main" id="{400C4C8A-3D48-3949-9876-E268AEBCCE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2" name="그림 73" descr="그림 73">
            <a:extLst>
              <a:ext uri="{FF2B5EF4-FFF2-40B4-BE49-F238E27FC236}">
                <a16:creationId xmlns:a16="http://schemas.microsoft.com/office/drawing/2014/main" id="{F25732F9-141C-E545-94CC-0E94AB3EE7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3" name="그림 74" descr="그림 74">
            <a:extLst>
              <a:ext uri="{FF2B5EF4-FFF2-40B4-BE49-F238E27FC236}">
                <a16:creationId xmlns:a16="http://schemas.microsoft.com/office/drawing/2014/main" id="{B1A31793-C4B2-D142-8B12-C3068924E05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4" name="그림 75" descr="그림 75">
            <a:extLst>
              <a:ext uri="{FF2B5EF4-FFF2-40B4-BE49-F238E27FC236}">
                <a16:creationId xmlns:a16="http://schemas.microsoft.com/office/drawing/2014/main" id="{26C418BF-655D-6B4C-A644-B0A15F07BB0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7" name="그림 78" descr="그림 78">
            <a:extLst>
              <a:ext uri="{FF2B5EF4-FFF2-40B4-BE49-F238E27FC236}">
                <a16:creationId xmlns:a16="http://schemas.microsoft.com/office/drawing/2014/main" id="{94A99A2F-457C-DB48-A2F7-8299B8F94D7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8" name="그림 79" descr="그림 79">
            <a:extLst>
              <a:ext uri="{FF2B5EF4-FFF2-40B4-BE49-F238E27FC236}">
                <a16:creationId xmlns:a16="http://schemas.microsoft.com/office/drawing/2014/main" id="{1156A3FB-08F4-694D-B82B-31A1092B278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9" name="그림 80" descr="그림 80">
            <a:extLst>
              <a:ext uri="{FF2B5EF4-FFF2-40B4-BE49-F238E27FC236}">
                <a16:creationId xmlns:a16="http://schemas.microsoft.com/office/drawing/2014/main" id="{D0E6B10B-4183-E34D-B726-CA5629C2D94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9" name="그림 108">
            <a:extLst>
              <a:ext uri="{FF2B5EF4-FFF2-40B4-BE49-F238E27FC236}">
                <a16:creationId xmlns:a16="http://schemas.microsoft.com/office/drawing/2014/main" id="{4F5E7BD7-83FA-3943-B9C2-0B3921AACE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8656" y="653357"/>
            <a:ext cx="366903" cy="366903"/>
          </a:xfrm>
          <a:prstGeom prst="rect">
            <a:avLst/>
          </a:prstGeom>
        </p:spPr>
      </p:pic>
      <p:pic>
        <p:nvPicPr>
          <p:cNvPr id="88" name="그림 18" descr="그림 18">
            <a:extLst>
              <a:ext uri="{FF2B5EF4-FFF2-40B4-BE49-F238E27FC236}">
                <a16:creationId xmlns:a16="http://schemas.microsoft.com/office/drawing/2014/main" id="{0C87379A-554B-488F-883D-B3090995DC1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89" name="그림 19" descr="그림 19">
            <a:extLst>
              <a:ext uri="{FF2B5EF4-FFF2-40B4-BE49-F238E27FC236}">
                <a16:creationId xmlns:a16="http://schemas.microsoft.com/office/drawing/2014/main" id="{541937F9-36A8-49B2-AF2B-D58A2A48AB8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0" name="그림 26" descr="그림 26">
            <a:extLst>
              <a:ext uri="{FF2B5EF4-FFF2-40B4-BE49-F238E27FC236}">
                <a16:creationId xmlns:a16="http://schemas.microsoft.com/office/drawing/2014/main" id="{0E7D4E41-912C-4A38-ABBC-57663E6F83D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1" name="그림 27" descr="그림 27">
            <a:extLst>
              <a:ext uri="{FF2B5EF4-FFF2-40B4-BE49-F238E27FC236}">
                <a16:creationId xmlns:a16="http://schemas.microsoft.com/office/drawing/2014/main" id="{00959E00-71DB-4742-BBEE-E60EE50AA4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2" name="그림 28" descr="그림 28">
            <a:extLst>
              <a:ext uri="{FF2B5EF4-FFF2-40B4-BE49-F238E27FC236}">
                <a16:creationId xmlns:a16="http://schemas.microsoft.com/office/drawing/2014/main" id="{57B3A01C-905A-4ED9-84D0-AD146398D2C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3" name="그림 35" descr="그림 35">
            <a:extLst>
              <a:ext uri="{FF2B5EF4-FFF2-40B4-BE49-F238E27FC236}">
                <a16:creationId xmlns:a16="http://schemas.microsoft.com/office/drawing/2014/main" id="{737AEE32-8E13-4EFE-B75B-E181810297A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4" name="그림 36" descr="그림 36">
            <a:extLst>
              <a:ext uri="{FF2B5EF4-FFF2-40B4-BE49-F238E27FC236}">
                <a16:creationId xmlns:a16="http://schemas.microsoft.com/office/drawing/2014/main" id="{CC97516A-98D3-49F8-9D0E-9B52501FFA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5" name="그림 18" descr="그림 18">
            <a:extLst>
              <a:ext uri="{FF2B5EF4-FFF2-40B4-BE49-F238E27FC236}">
                <a16:creationId xmlns:a16="http://schemas.microsoft.com/office/drawing/2014/main" id="{1958B5C1-DB69-4D10-89FD-270F30BA1E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6" name="그림 19" descr="그림 19">
            <a:extLst>
              <a:ext uri="{FF2B5EF4-FFF2-40B4-BE49-F238E27FC236}">
                <a16:creationId xmlns:a16="http://schemas.microsoft.com/office/drawing/2014/main" id="{DE5F4A80-C7E2-483F-A2C5-E281796A6AF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7" name="그림 26" descr="그림 26">
            <a:extLst>
              <a:ext uri="{FF2B5EF4-FFF2-40B4-BE49-F238E27FC236}">
                <a16:creationId xmlns:a16="http://schemas.microsoft.com/office/drawing/2014/main" id="{C221B25E-23E2-4DD8-A46D-EE2B2F8F753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8" name="그림 27" descr="그림 27">
            <a:extLst>
              <a:ext uri="{FF2B5EF4-FFF2-40B4-BE49-F238E27FC236}">
                <a16:creationId xmlns:a16="http://schemas.microsoft.com/office/drawing/2014/main" id="{99FFEE75-3E00-475B-A309-41CF2F16B62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9" name="그림 28" descr="그림 28">
            <a:extLst>
              <a:ext uri="{FF2B5EF4-FFF2-40B4-BE49-F238E27FC236}">
                <a16:creationId xmlns:a16="http://schemas.microsoft.com/office/drawing/2014/main" id="{31D227C2-90B1-4909-A797-75B4EBF79B8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0" name="그림 35" descr="그림 35">
            <a:extLst>
              <a:ext uri="{FF2B5EF4-FFF2-40B4-BE49-F238E27FC236}">
                <a16:creationId xmlns:a16="http://schemas.microsoft.com/office/drawing/2014/main" id="{985D5D37-257D-4331-98BE-0C501210853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2" name="그림 36" descr="그림 36">
            <a:extLst>
              <a:ext uri="{FF2B5EF4-FFF2-40B4-BE49-F238E27FC236}">
                <a16:creationId xmlns:a16="http://schemas.microsoft.com/office/drawing/2014/main" id="{AB67DF29-444F-4F00-8C86-4999B3A7588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3" name="그림 18" descr="그림 18">
            <a:extLst>
              <a:ext uri="{FF2B5EF4-FFF2-40B4-BE49-F238E27FC236}">
                <a16:creationId xmlns:a16="http://schemas.microsoft.com/office/drawing/2014/main" id="{967A8F84-05AC-49E1-9DBE-EDEB7F999C1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4" name="그림 19" descr="그림 19">
            <a:extLst>
              <a:ext uri="{FF2B5EF4-FFF2-40B4-BE49-F238E27FC236}">
                <a16:creationId xmlns:a16="http://schemas.microsoft.com/office/drawing/2014/main" id="{6972B92D-E177-40B9-A093-956D219A621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5" name="그림 26" descr="그림 26">
            <a:extLst>
              <a:ext uri="{FF2B5EF4-FFF2-40B4-BE49-F238E27FC236}">
                <a16:creationId xmlns:a16="http://schemas.microsoft.com/office/drawing/2014/main" id="{EDD12B27-E96D-4D58-87F7-C49D0EC00DE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6" name="그림 27" descr="그림 27">
            <a:extLst>
              <a:ext uri="{FF2B5EF4-FFF2-40B4-BE49-F238E27FC236}">
                <a16:creationId xmlns:a16="http://schemas.microsoft.com/office/drawing/2014/main" id="{BC202EA3-A5CE-48C1-AEA7-B99EDC5665D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7" name="그림 28" descr="그림 28">
            <a:extLst>
              <a:ext uri="{FF2B5EF4-FFF2-40B4-BE49-F238E27FC236}">
                <a16:creationId xmlns:a16="http://schemas.microsoft.com/office/drawing/2014/main" id="{B0CB9735-68AE-4AB0-A570-6EC42383E0B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8" name="그림 35" descr="그림 35">
            <a:extLst>
              <a:ext uri="{FF2B5EF4-FFF2-40B4-BE49-F238E27FC236}">
                <a16:creationId xmlns:a16="http://schemas.microsoft.com/office/drawing/2014/main" id="{87FFEE23-9B92-47E6-ACD2-0B6869650DD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0" name="그림 36" descr="그림 36">
            <a:extLst>
              <a:ext uri="{FF2B5EF4-FFF2-40B4-BE49-F238E27FC236}">
                <a16:creationId xmlns:a16="http://schemas.microsoft.com/office/drawing/2014/main" id="{BDC1845D-DD8C-4BBD-A3D0-5F082258658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1" name="그림 18" descr="그림 18">
            <a:extLst>
              <a:ext uri="{FF2B5EF4-FFF2-40B4-BE49-F238E27FC236}">
                <a16:creationId xmlns:a16="http://schemas.microsoft.com/office/drawing/2014/main" id="{35E2B8EB-2387-4B0C-A1BB-1E02E2E6746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2" name="그림 19" descr="그림 19">
            <a:extLst>
              <a:ext uri="{FF2B5EF4-FFF2-40B4-BE49-F238E27FC236}">
                <a16:creationId xmlns:a16="http://schemas.microsoft.com/office/drawing/2014/main" id="{47BA3A11-1170-4B4A-A80D-F965E8623D6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3" name="그림 26" descr="그림 26">
            <a:extLst>
              <a:ext uri="{FF2B5EF4-FFF2-40B4-BE49-F238E27FC236}">
                <a16:creationId xmlns:a16="http://schemas.microsoft.com/office/drawing/2014/main" id="{42E152E0-5A60-4273-9318-FDC8FA46E99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4" name="그림 27" descr="그림 27">
            <a:extLst>
              <a:ext uri="{FF2B5EF4-FFF2-40B4-BE49-F238E27FC236}">
                <a16:creationId xmlns:a16="http://schemas.microsoft.com/office/drawing/2014/main" id="{982AE7BB-9887-4384-8C96-515245B0811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5" name="그림 28" descr="그림 28">
            <a:extLst>
              <a:ext uri="{FF2B5EF4-FFF2-40B4-BE49-F238E27FC236}">
                <a16:creationId xmlns:a16="http://schemas.microsoft.com/office/drawing/2014/main" id="{BF2DE4A7-C591-4CA1-A08F-0362218B1FD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6" name="그림 35" descr="그림 35">
            <a:extLst>
              <a:ext uri="{FF2B5EF4-FFF2-40B4-BE49-F238E27FC236}">
                <a16:creationId xmlns:a16="http://schemas.microsoft.com/office/drawing/2014/main" id="{A82CDF67-F1C7-4B32-B4C5-40289288625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7" name="그림 36" descr="그림 36">
            <a:extLst>
              <a:ext uri="{FF2B5EF4-FFF2-40B4-BE49-F238E27FC236}">
                <a16:creationId xmlns:a16="http://schemas.microsoft.com/office/drawing/2014/main" id="{70694C18-6284-4B48-834B-1562F5FCE02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8" name="그림 18" descr="그림 18">
            <a:extLst>
              <a:ext uri="{FF2B5EF4-FFF2-40B4-BE49-F238E27FC236}">
                <a16:creationId xmlns:a16="http://schemas.microsoft.com/office/drawing/2014/main" id="{20D7B9D5-43D5-479F-92F3-A5FC1B1C3B3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9" name="그림 19" descr="그림 19">
            <a:extLst>
              <a:ext uri="{FF2B5EF4-FFF2-40B4-BE49-F238E27FC236}">
                <a16:creationId xmlns:a16="http://schemas.microsoft.com/office/drawing/2014/main" id="{EB9A855D-0EB2-4089-AC94-8BCD1DF4085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0" name="그림 26" descr="그림 26">
            <a:extLst>
              <a:ext uri="{FF2B5EF4-FFF2-40B4-BE49-F238E27FC236}">
                <a16:creationId xmlns:a16="http://schemas.microsoft.com/office/drawing/2014/main" id="{6EE7B7BA-B578-421C-924D-75F356F1FE3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1" name="그림 27" descr="그림 27">
            <a:extLst>
              <a:ext uri="{FF2B5EF4-FFF2-40B4-BE49-F238E27FC236}">
                <a16:creationId xmlns:a16="http://schemas.microsoft.com/office/drawing/2014/main" id="{19DAEBBE-CE52-49A4-91DB-5B3A21D6CC6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2" name="그림 28" descr="그림 28">
            <a:extLst>
              <a:ext uri="{FF2B5EF4-FFF2-40B4-BE49-F238E27FC236}">
                <a16:creationId xmlns:a16="http://schemas.microsoft.com/office/drawing/2014/main" id="{8EEA40B9-84B8-422A-A254-8CAEAC8437D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3" name="그림 35" descr="그림 35">
            <a:extLst>
              <a:ext uri="{FF2B5EF4-FFF2-40B4-BE49-F238E27FC236}">
                <a16:creationId xmlns:a16="http://schemas.microsoft.com/office/drawing/2014/main" id="{86FA5C81-2490-4CA5-87A6-2FB2725A026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4" name="그림 36" descr="그림 36">
            <a:extLst>
              <a:ext uri="{FF2B5EF4-FFF2-40B4-BE49-F238E27FC236}">
                <a16:creationId xmlns:a16="http://schemas.microsoft.com/office/drawing/2014/main" id="{14B2AACA-1970-4A02-AE76-FBAECE88DDE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5" name="그림 18" descr="그림 18">
            <a:extLst>
              <a:ext uri="{FF2B5EF4-FFF2-40B4-BE49-F238E27FC236}">
                <a16:creationId xmlns:a16="http://schemas.microsoft.com/office/drawing/2014/main" id="{22AD3DE5-87AE-4E5B-BCFA-3837A3D362D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6" name="그림 19" descr="그림 19">
            <a:extLst>
              <a:ext uri="{FF2B5EF4-FFF2-40B4-BE49-F238E27FC236}">
                <a16:creationId xmlns:a16="http://schemas.microsoft.com/office/drawing/2014/main" id="{1A7B2A3B-A51A-44E2-AFA4-19B771D7A18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7" name="그림 26" descr="그림 26">
            <a:extLst>
              <a:ext uri="{FF2B5EF4-FFF2-40B4-BE49-F238E27FC236}">
                <a16:creationId xmlns:a16="http://schemas.microsoft.com/office/drawing/2014/main" id="{2950FF8B-75B6-4E0D-9EE2-6DDEBC6A459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8" name="그림 27" descr="그림 27">
            <a:extLst>
              <a:ext uri="{FF2B5EF4-FFF2-40B4-BE49-F238E27FC236}">
                <a16:creationId xmlns:a16="http://schemas.microsoft.com/office/drawing/2014/main" id="{A1B93AAF-8334-4532-9F1F-B4D63EAE7FC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9" name="그림 28" descr="그림 28">
            <a:extLst>
              <a:ext uri="{FF2B5EF4-FFF2-40B4-BE49-F238E27FC236}">
                <a16:creationId xmlns:a16="http://schemas.microsoft.com/office/drawing/2014/main" id="{3C24B97E-B7A9-4CFC-B2A8-E2420B81626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0" name="그림 35" descr="그림 35">
            <a:extLst>
              <a:ext uri="{FF2B5EF4-FFF2-40B4-BE49-F238E27FC236}">
                <a16:creationId xmlns:a16="http://schemas.microsoft.com/office/drawing/2014/main" id="{DC0B90FB-2332-4F25-AA38-57DD9154A9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1" name="그림 36" descr="그림 36">
            <a:extLst>
              <a:ext uri="{FF2B5EF4-FFF2-40B4-BE49-F238E27FC236}">
                <a16:creationId xmlns:a16="http://schemas.microsoft.com/office/drawing/2014/main" id="{B60EBB18-8F5E-4D8D-A962-5FCAB33DA41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71" name="그림 70">
            <a:extLst>
              <a:ext uri="{FF2B5EF4-FFF2-40B4-BE49-F238E27FC236}">
                <a16:creationId xmlns:a16="http://schemas.microsoft.com/office/drawing/2014/main" id="{B3BE0EB2-7155-485A-B654-A27D6D3DB247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410" y="379123"/>
            <a:ext cx="1581675" cy="915730"/>
          </a:xfrm>
          <a:prstGeom prst="rect">
            <a:avLst/>
          </a:prstGeom>
          <a:noFill/>
        </p:spPr>
      </p:pic>
      <p:pic>
        <p:nvPicPr>
          <p:cNvPr id="73" name="그림 72">
            <a:extLst>
              <a:ext uri="{FF2B5EF4-FFF2-40B4-BE49-F238E27FC236}">
                <a16:creationId xmlns:a16="http://schemas.microsoft.com/office/drawing/2014/main" id="{DF5C378D-D3C1-4F4A-913B-8E065DCC65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7848" y="788600"/>
            <a:ext cx="1198126" cy="2563988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756804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사각형: 둥근 모서리 14">
            <a:extLst>
              <a:ext uri="{FF2B5EF4-FFF2-40B4-BE49-F238E27FC236}">
                <a16:creationId xmlns:a16="http://schemas.microsoft.com/office/drawing/2014/main" id="{275EFCBA-0692-1144-B799-FE115DDCDF7A}"/>
              </a:ext>
            </a:extLst>
          </p:cNvPr>
          <p:cNvSpPr/>
          <p:nvPr/>
        </p:nvSpPr>
        <p:spPr>
          <a:xfrm>
            <a:off x="3494563" y="258631"/>
            <a:ext cx="5207633" cy="1156355"/>
          </a:xfrm>
          <a:prstGeom prst="roundRect">
            <a:avLst>
              <a:gd name="adj" fmla="val 4338"/>
            </a:avLst>
          </a:prstGeom>
          <a:solidFill>
            <a:srgbClr val="FFFFFF"/>
          </a:solidFill>
          <a:ln w="28575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" name="사각형: 둥근 모서리 16">
            <a:extLst>
              <a:ext uri="{FF2B5EF4-FFF2-40B4-BE49-F238E27FC236}">
                <a16:creationId xmlns:a16="http://schemas.microsoft.com/office/drawing/2014/main" id="{8E584855-3CA1-F448-A5F5-54365C6EF081}"/>
              </a:ext>
            </a:extLst>
          </p:cNvPr>
          <p:cNvSpPr/>
          <p:nvPr/>
        </p:nvSpPr>
        <p:spPr>
          <a:xfrm>
            <a:off x="3492185" y="1444957"/>
            <a:ext cx="5207633" cy="5154411"/>
          </a:xfrm>
          <a:prstGeom prst="roundRect">
            <a:avLst>
              <a:gd name="adj" fmla="val 4829"/>
            </a:avLst>
          </a:prstGeom>
          <a:solidFill>
            <a:srgbClr val="D0CECE"/>
          </a:solidFill>
          <a:ln w="28575">
            <a:solidFill>
              <a:srgbClr val="D0CECE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6" name="그림 17" descr="그림 17">
            <a:extLst>
              <a:ext uri="{FF2B5EF4-FFF2-40B4-BE49-F238E27FC236}">
                <a16:creationId xmlns:a16="http://schemas.microsoft.com/office/drawing/2014/main" id="{297AFC4D-B5C1-0043-BE35-E7C88E49BBD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그림 18" descr="그림 18">
            <a:extLst>
              <a:ext uri="{FF2B5EF4-FFF2-40B4-BE49-F238E27FC236}">
                <a16:creationId xmlns:a16="http://schemas.microsoft.com/office/drawing/2014/main" id="{0EF83B82-BFCB-E64E-865B-A12B091A84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그림 19" descr="그림 19">
            <a:extLst>
              <a:ext uri="{FF2B5EF4-FFF2-40B4-BE49-F238E27FC236}">
                <a16:creationId xmlns:a16="http://schemas.microsoft.com/office/drawing/2014/main" id="{5133A2C3-B2B1-3748-B136-D960263A5B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그림 20" descr="그림 20">
            <a:extLst>
              <a:ext uri="{FF2B5EF4-FFF2-40B4-BE49-F238E27FC236}">
                <a16:creationId xmlns:a16="http://schemas.microsoft.com/office/drawing/2014/main" id="{DB154EDB-F376-6A4F-96E9-3253D73BD28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" name="그림 23" descr="그림 23">
            <a:extLst>
              <a:ext uri="{FF2B5EF4-FFF2-40B4-BE49-F238E27FC236}">
                <a16:creationId xmlns:a16="http://schemas.microsoft.com/office/drawing/2014/main" id="{9840C812-4995-D544-8546-6BF33BAEA7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5" name="그림 26" descr="그림 26">
            <a:extLst>
              <a:ext uri="{FF2B5EF4-FFF2-40B4-BE49-F238E27FC236}">
                <a16:creationId xmlns:a16="http://schemas.microsoft.com/office/drawing/2014/main" id="{D8F8A23B-3A39-2542-91FE-A3B2271F167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6" name="그림 27" descr="그림 27">
            <a:extLst>
              <a:ext uri="{FF2B5EF4-FFF2-40B4-BE49-F238E27FC236}">
                <a16:creationId xmlns:a16="http://schemas.microsoft.com/office/drawing/2014/main" id="{C7A9482E-72A6-5947-8DF7-664C0BF24AD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7" name="그림 28" descr="그림 28">
            <a:extLst>
              <a:ext uri="{FF2B5EF4-FFF2-40B4-BE49-F238E27FC236}">
                <a16:creationId xmlns:a16="http://schemas.microsoft.com/office/drawing/2014/main" id="{0575ACC1-86DC-F342-95E9-2BB6B6412E4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24" name="그림 35" descr="그림 35">
            <a:extLst>
              <a:ext uri="{FF2B5EF4-FFF2-40B4-BE49-F238E27FC236}">
                <a16:creationId xmlns:a16="http://schemas.microsoft.com/office/drawing/2014/main" id="{00DDAD5F-73F7-0047-9046-5C5CCF635E6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25" name="그림 36" descr="그림 36">
            <a:extLst>
              <a:ext uri="{FF2B5EF4-FFF2-40B4-BE49-F238E27FC236}">
                <a16:creationId xmlns:a16="http://schemas.microsoft.com/office/drawing/2014/main" id="{244458A7-C998-6642-AA3E-464DEA4EE9A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45" name="그림 56" descr="그림 56">
            <a:extLst>
              <a:ext uri="{FF2B5EF4-FFF2-40B4-BE49-F238E27FC236}">
                <a16:creationId xmlns:a16="http://schemas.microsoft.com/office/drawing/2014/main" id="{1F254F9C-27AD-1740-AFFB-D2EE2C423F2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48" name="그림 59" descr="그림 59">
            <a:extLst>
              <a:ext uri="{FF2B5EF4-FFF2-40B4-BE49-F238E27FC236}">
                <a16:creationId xmlns:a16="http://schemas.microsoft.com/office/drawing/2014/main" id="{9F85E5CD-3A86-F64F-A580-1F242B7C6A4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51" name="그림 62" descr="그림 62">
            <a:extLst>
              <a:ext uri="{FF2B5EF4-FFF2-40B4-BE49-F238E27FC236}">
                <a16:creationId xmlns:a16="http://schemas.microsoft.com/office/drawing/2014/main" id="{C193BFEF-43F2-7247-BE2B-50239398349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56" name="그림 67" descr="그림 67">
            <a:extLst>
              <a:ext uri="{FF2B5EF4-FFF2-40B4-BE49-F238E27FC236}">
                <a16:creationId xmlns:a16="http://schemas.microsoft.com/office/drawing/2014/main" id="{9C4DF786-E116-4848-B218-45BB8DAB25F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57" name="그림 68" descr="그림 68">
            <a:extLst>
              <a:ext uri="{FF2B5EF4-FFF2-40B4-BE49-F238E27FC236}">
                <a16:creationId xmlns:a16="http://schemas.microsoft.com/office/drawing/2014/main" id="{1CBE1F7E-CCE2-EC4D-B545-52B30CF826C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1" name="그림 72" descr="그림 72">
            <a:extLst>
              <a:ext uri="{FF2B5EF4-FFF2-40B4-BE49-F238E27FC236}">
                <a16:creationId xmlns:a16="http://schemas.microsoft.com/office/drawing/2014/main" id="{400C4C8A-3D48-3949-9876-E268AEBCCE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2" name="그림 73" descr="그림 73">
            <a:extLst>
              <a:ext uri="{FF2B5EF4-FFF2-40B4-BE49-F238E27FC236}">
                <a16:creationId xmlns:a16="http://schemas.microsoft.com/office/drawing/2014/main" id="{F25732F9-141C-E545-94CC-0E94AB3EE7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3" name="그림 74" descr="그림 74">
            <a:extLst>
              <a:ext uri="{FF2B5EF4-FFF2-40B4-BE49-F238E27FC236}">
                <a16:creationId xmlns:a16="http://schemas.microsoft.com/office/drawing/2014/main" id="{B1A31793-C4B2-D142-8B12-C3068924E05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4" name="그림 75" descr="그림 75">
            <a:extLst>
              <a:ext uri="{FF2B5EF4-FFF2-40B4-BE49-F238E27FC236}">
                <a16:creationId xmlns:a16="http://schemas.microsoft.com/office/drawing/2014/main" id="{26C418BF-655D-6B4C-A644-B0A15F07BB0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7" name="그림 78" descr="그림 78">
            <a:extLst>
              <a:ext uri="{FF2B5EF4-FFF2-40B4-BE49-F238E27FC236}">
                <a16:creationId xmlns:a16="http://schemas.microsoft.com/office/drawing/2014/main" id="{94A99A2F-457C-DB48-A2F7-8299B8F94D7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8" name="그림 79" descr="그림 79">
            <a:extLst>
              <a:ext uri="{FF2B5EF4-FFF2-40B4-BE49-F238E27FC236}">
                <a16:creationId xmlns:a16="http://schemas.microsoft.com/office/drawing/2014/main" id="{1156A3FB-08F4-694D-B82B-31A1092B278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9" name="그림 80" descr="그림 80">
            <a:extLst>
              <a:ext uri="{FF2B5EF4-FFF2-40B4-BE49-F238E27FC236}">
                <a16:creationId xmlns:a16="http://schemas.microsoft.com/office/drawing/2014/main" id="{D0E6B10B-4183-E34D-B726-CA5629C2D94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9" name="그림 108">
            <a:extLst>
              <a:ext uri="{FF2B5EF4-FFF2-40B4-BE49-F238E27FC236}">
                <a16:creationId xmlns:a16="http://schemas.microsoft.com/office/drawing/2014/main" id="{4F5E7BD7-83FA-3943-B9C2-0B3921AACE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8656" y="653357"/>
            <a:ext cx="366903" cy="366903"/>
          </a:xfrm>
          <a:prstGeom prst="rect">
            <a:avLst/>
          </a:prstGeom>
        </p:spPr>
      </p:pic>
      <p:pic>
        <p:nvPicPr>
          <p:cNvPr id="88" name="그림 18" descr="그림 18">
            <a:extLst>
              <a:ext uri="{FF2B5EF4-FFF2-40B4-BE49-F238E27FC236}">
                <a16:creationId xmlns:a16="http://schemas.microsoft.com/office/drawing/2014/main" id="{0C87379A-554B-488F-883D-B3090995DC1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89" name="그림 19" descr="그림 19">
            <a:extLst>
              <a:ext uri="{FF2B5EF4-FFF2-40B4-BE49-F238E27FC236}">
                <a16:creationId xmlns:a16="http://schemas.microsoft.com/office/drawing/2014/main" id="{541937F9-36A8-49B2-AF2B-D58A2A48AB8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0" name="그림 26" descr="그림 26">
            <a:extLst>
              <a:ext uri="{FF2B5EF4-FFF2-40B4-BE49-F238E27FC236}">
                <a16:creationId xmlns:a16="http://schemas.microsoft.com/office/drawing/2014/main" id="{0E7D4E41-912C-4A38-ABBC-57663E6F83D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1" name="그림 27" descr="그림 27">
            <a:extLst>
              <a:ext uri="{FF2B5EF4-FFF2-40B4-BE49-F238E27FC236}">
                <a16:creationId xmlns:a16="http://schemas.microsoft.com/office/drawing/2014/main" id="{00959E00-71DB-4742-BBEE-E60EE50AA4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2" name="그림 28" descr="그림 28">
            <a:extLst>
              <a:ext uri="{FF2B5EF4-FFF2-40B4-BE49-F238E27FC236}">
                <a16:creationId xmlns:a16="http://schemas.microsoft.com/office/drawing/2014/main" id="{57B3A01C-905A-4ED9-84D0-AD146398D2C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3" name="그림 35" descr="그림 35">
            <a:extLst>
              <a:ext uri="{FF2B5EF4-FFF2-40B4-BE49-F238E27FC236}">
                <a16:creationId xmlns:a16="http://schemas.microsoft.com/office/drawing/2014/main" id="{737AEE32-8E13-4EFE-B75B-E181810297A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4" name="그림 36" descr="그림 36">
            <a:extLst>
              <a:ext uri="{FF2B5EF4-FFF2-40B4-BE49-F238E27FC236}">
                <a16:creationId xmlns:a16="http://schemas.microsoft.com/office/drawing/2014/main" id="{CC97516A-98D3-49F8-9D0E-9B52501FFA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5" name="그림 18" descr="그림 18">
            <a:extLst>
              <a:ext uri="{FF2B5EF4-FFF2-40B4-BE49-F238E27FC236}">
                <a16:creationId xmlns:a16="http://schemas.microsoft.com/office/drawing/2014/main" id="{1958B5C1-DB69-4D10-89FD-270F30BA1E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6" name="그림 19" descr="그림 19">
            <a:extLst>
              <a:ext uri="{FF2B5EF4-FFF2-40B4-BE49-F238E27FC236}">
                <a16:creationId xmlns:a16="http://schemas.microsoft.com/office/drawing/2014/main" id="{DE5F4A80-C7E2-483F-A2C5-E281796A6AF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7" name="그림 26" descr="그림 26">
            <a:extLst>
              <a:ext uri="{FF2B5EF4-FFF2-40B4-BE49-F238E27FC236}">
                <a16:creationId xmlns:a16="http://schemas.microsoft.com/office/drawing/2014/main" id="{C221B25E-23E2-4DD8-A46D-EE2B2F8F753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8" name="그림 27" descr="그림 27">
            <a:extLst>
              <a:ext uri="{FF2B5EF4-FFF2-40B4-BE49-F238E27FC236}">
                <a16:creationId xmlns:a16="http://schemas.microsoft.com/office/drawing/2014/main" id="{99FFEE75-3E00-475B-A309-41CF2F16B62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9" name="그림 28" descr="그림 28">
            <a:extLst>
              <a:ext uri="{FF2B5EF4-FFF2-40B4-BE49-F238E27FC236}">
                <a16:creationId xmlns:a16="http://schemas.microsoft.com/office/drawing/2014/main" id="{31D227C2-90B1-4909-A797-75B4EBF79B8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0" name="그림 35" descr="그림 35">
            <a:extLst>
              <a:ext uri="{FF2B5EF4-FFF2-40B4-BE49-F238E27FC236}">
                <a16:creationId xmlns:a16="http://schemas.microsoft.com/office/drawing/2014/main" id="{985D5D37-257D-4331-98BE-0C501210853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2" name="그림 36" descr="그림 36">
            <a:extLst>
              <a:ext uri="{FF2B5EF4-FFF2-40B4-BE49-F238E27FC236}">
                <a16:creationId xmlns:a16="http://schemas.microsoft.com/office/drawing/2014/main" id="{AB67DF29-444F-4F00-8C86-4999B3A7588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3" name="그림 18" descr="그림 18">
            <a:extLst>
              <a:ext uri="{FF2B5EF4-FFF2-40B4-BE49-F238E27FC236}">
                <a16:creationId xmlns:a16="http://schemas.microsoft.com/office/drawing/2014/main" id="{967A8F84-05AC-49E1-9DBE-EDEB7F999C1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4" name="그림 19" descr="그림 19">
            <a:extLst>
              <a:ext uri="{FF2B5EF4-FFF2-40B4-BE49-F238E27FC236}">
                <a16:creationId xmlns:a16="http://schemas.microsoft.com/office/drawing/2014/main" id="{6972B92D-E177-40B9-A093-956D219A621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5" name="그림 26" descr="그림 26">
            <a:extLst>
              <a:ext uri="{FF2B5EF4-FFF2-40B4-BE49-F238E27FC236}">
                <a16:creationId xmlns:a16="http://schemas.microsoft.com/office/drawing/2014/main" id="{EDD12B27-E96D-4D58-87F7-C49D0EC00DE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6" name="그림 27" descr="그림 27">
            <a:extLst>
              <a:ext uri="{FF2B5EF4-FFF2-40B4-BE49-F238E27FC236}">
                <a16:creationId xmlns:a16="http://schemas.microsoft.com/office/drawing/2014/main" id="{BC202EA3-A5CE-48C1-AEA7-B99EDC5665D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7" name="그림 28" descr="그림 28">
            <a:extLst>
              <a:ext uri="{FF2B5EF4-FFF2-40B4-BE49-F238E27FC236}">
                <a16:creationId xmlns:a16="http://schemas.microsoft.com/office/drawing/2014/main" id="{B0CB9735-68AE-4AB0-A570-6EC42383E0B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8" name="그림 35" descr="그림 35">
            <a:extLst>
              <a:ext uri="{FF2B5EF4-FFF2-40B4-BE49-F238E27FC236}">
                <a16:creationId xmlns:a16="http://schemas.microsoft.com/office/drawing/2014/main" id="{87FFEE23-9B92-47E6-ACD2-0B6869650DD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0" name="그림 36" descr="그림 36">
            <a:extLst>
              <a:ext uri="{FF2B5EF4-FFF2-40B4-BE49-F238E27FC236}">
                <a16:creationId xmlns:a16="http://schemas.microsoft.com/office/drawing/2014/main" id="{BDC1845D-DD8C-4BBD-A3D0-5F082258658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1" name="그림 18" descr="그림 18">
            <a:extLst>
              <a:ext uri="{FF2B5EF4-FFF2-40B4-BE49-F238E27FC236}">
                <a16:creationId xmlns:a16="http://schemas.microsoft.com/office/drawing/2014/main" id="{35E2B8EB-2387-4B0C-A1BB-1E02E2E6746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2" name="그림 19" descr="그림 19">
            <a:extLst>
              <a:ext uri="{FF2B5EF4-FFF2-40B4-BE49-F238E27FC236}">
                <a16:creationId xmlns:a16="http://schemas.microsoft.com/office/drawing/2014/main" id="{47BA3A11-1170-4B4A-A80D-F965E8623D6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3" name="그림 26" descr="그림 26">
            <a:extLst>
              <a:ext uri="{FF2B5EF4-FFF2-40B4-BE49-F238E27FC236}">
                <a16:creationId xmlns:a16="http://schemas.microsoft.com/office/drawing/2014/main" id="{42E152E0-5A60-4273-9318-FDC8FA46E99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4" name="그림 27" descr="그림 27">
            <a:extLst>
              <a:ext uri="{FF2B5EF4-FFF2-40B4-BE49-F238E27FC236}">
                <a16:creationId xmlns:a16="http://schemas.microsoft.com/office/drawing/2014/main" id="{982AE7BB-9887-4384-8C96-515245B0811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5" name="그림 28" descr="그림 28">
            <a:extLst>
              <a:ext uri="{FF2B5EF4-FFF2-40B4-BE49-F238E27FC236}">
                <a16:creationId xmlns:a16="http://schemas.microsoft.com/office/drawing/2014/main" id="{BF2DE4A7-C591-4CA1-A08F-0362218B1FD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6" name="그림 35" descr="그림 35">
            <a:extLst>
              <a:ext uri="{FF2B5EF4-FFF2-40B4-BE49-F238E27FC236}">
                <a16:creationId xmlns:a16="http://schemas.microsoft.com/office/drawing/2014/main" id="{A82CDF67-F1C7-4B32-B4C5-40289288625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7" name="그림 36" descr="그림 36">
            <a:extLst>
              <a:ext uri="{FF2B5EF4-FFF2-40B4-BE49-F238E27FC236}">
                <a16:creationId xmlns:a16="http://schemas.microsoft.com/office/drawing/2014/main" id="{70694C18-6284-4B48-834B-1562F5FCE02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8" name="그림 18" descr="그림 18">
            <a:extLst>
              <a:ext uri="{FF2B5EF4-FFF2-40B4-BE49-F238E27FC236}">
                <a16:creationId xmlns:a16="http://schemas.microsoft.com/office/drawing/2014/main" id="{20D7B9D5-43D5-479F-92F3-A5FC1B1C3B3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9" name="그림 19" descr="그림 19">
            <a:extLst>
              <a:ext uri="{FF2B5EF4-FFF2-40B4-BE49-F238E27FC236}">
                <a16:creationId xmlns:a16="http://schemas.microsoft.com/office/drawing/2014/main" id="{EB9A855D-0EB2-4089-AC94-8BCD1DF4085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0" name="그림 26" descr="그림 26">
            <a:extLst>
              <a:ext uri="{FF2B5EF4-FFF2-40B4-BE49-F238E27FC236}">
                <a16:creationId xmlns:a16="http://schemas.microsoft.com/office/drawing/2014/main" id="{6EE7B7BA-B578-421C-924D-75F356F1FE3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1" name="그림 27" descr="그림 27">
            <a:extLst>
              <a:ext uri="{FF2B5EF4-FFF2-40B4-BE49-F238E27FC236}">
                <a16:creationId xmlns:a16="http://schemas.microsoft.com/office/drawing/2014/main" id="{19DAEBBE-CE52-49A4-91DB-5B3A21D6CC6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2" name="그림 28" descr="그림 28">
            <a:extLst>
              <a:ext uri="{FF2B5EF4-FFF2-40B4-BE49-F238E27FC236}">
                <a16:creationId xmlns:a16="http://schemas.microsoft.com/office/drawing/2014/main" id="{8EEA40B9-84B8-422A-A254-8CAEAC8437D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3" name="그림 35" descr="그림 35">
            <a:extLst>
              <a:ext uri="{FF2B5EF4-FFF2-40B4-BE49-F238E27FC236}">
                <a16:creationId xmlns:a16="http://schemas.microsoft.com/office/drawing/2014/main" id="{86FA5C81-2490-4CA5-87A6-2FB2725A026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4" name="그림 36" descr="그림 36">
            <a:extLst>
              <a:ext uri="{FF2B5EF4-FFF2-40B4-BE49-F238E27FC236}">
                <a16:creationId xmlns:a16="http://schemas.microsoft.com/office/drawing/2014/main" id="{14B2AACA-1970-4A02-AE76-FBAECE88DDE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5" name="그림 18" descr="그림 18">
            <a:extLst>
              <a:ext uri="{FF2B5EF4-FFF2-40B4-BE49-F238E27FC236}">
                <a16:creationId xmlns:a16="http://schemas.microsoft.com/office/drawing/2014/main" id="{22AD3DE5-87AE-4E5B-BCFA-3837A3D362D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6" name="그림 19" descr="그림 19">
            <a:extLst>
              <a:ext uri="{FF2B5EF4-FFF2-40B4-BE49-F238E27FC236}">
                <a16:creationId xmlns:a16="http://schemas.microsoft.com/office/drawing/2014/main" id="{1A7B2A3B-A51A-44E2-AFA4-19B771D7A18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7" name="그림 26" descr="그림 26">
            <a:extLst>
              <a:ext uri="{FF2B5EF4-FFF2-40B4-BE49-F238E27FC236}">
                <a16:creationId xmlns:a16="http://schemas.microsoft.com/office/drawing/2014/main" id="{2950FF8B-75B6-4E0D-9EE2-6DDEBC6A459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8" name="그림 27" descr="그림 27">
            <a:extLst>
              <a:ext uri="{FF2B5EF4-FFF2-40B4-BE49-F238E27FC236}">
                <a16:creationId xmlns:a16="http://schemas.microsoft.com/office/drawing/2014/main" id="{A1B93AAF-8334-4532-9F1F-B4D63EAE7FC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9" name="그림 28" descr="그림 28">
            <a:extLst>
              <a:ext uri="{FF2B5EF4-FFF2-40B4-BE49-F238E27FC236}">
                <a16:creationId xmlns:a16="http://schemas.microsoft.com/office/drawing/2014/main" id="{3C24B97E-B7A9-4CFC-B2A8-E2420B81626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0" name="그림 35" descr="그림 35">
            <a:extLst>
              <a:ext uri="{FF2B5EF4-FFF2-40B4-BE49-F238E27FC236}">
                <a16:creationId xmlns:a16="http://schemas.microsoft.com/office/drawing/2014/main" id="{DC0B90FB-2332-4F25-AA38-57DD9154A9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1" name="그림 36" descr="그림 36">
            <a:extLst>
              <a:ext uri="{FF2B5EF4-FFF2-40B4-BE49-F238E27FC236}">
                <a16:creationId xmlns:a16="http://schemas.microsoft.com/office/drawing/2014/main" id="{B60EBB18-8F5E-4D8D-A962-5FCAB33DA41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74" name="그림 73">
            <a:extLst>
              <a:ext uri="{FF2B5EF4-FFF2-40B4-BE49-F238E27FC236}">
                <a16:creationId xmlns:a16="http://schemas.microsoft.com/office/drawing/2014/main" id="{829D3E82-E938-4703-8084-F1B2915B6EF0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410" y="379123"/>
            <a:ext cx="1581675" cy="915305"/>
          </a:xfrm>
          <a:prstGeom prst="rect">
            <a:avLst/>
          </a:prstGeom>
          <a:noFill/>
        </p:spPr>
      </p:pic>
      <p:pic>
        <p:nvPicPr>
          <p:cNvPr id="72" name="그림 71">
            <a:extLst>
              <a:ext uri="{FF2B5EF4-FFF2-40B4-BE49-F238E27FC236}">
                <a16:creationId xmlns:a16="http://schemas.microsoft.com/office/drawing/2014/main" id="{5627EAC5-3408-4889-A986-427BB5176B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1198" y="836775"/>
            <a:ext cx="1198126" cy="2563988"/>
          </a:xfrm>
          <a:prstGeom prst="rect">
            <a:avLst/>
          </a:prstGeom>
          <a:effectLst>
            <a:glow rad="63500">
              <a:srgbClr val="FF0000">
                <a:alpha val="40000"/>
              </a:srgbClr>
            </a:glow>
          </a:effectLst>
        </p:spPr>
      </p:pic>
    </p:spTree>
    <p:extLst>
      <p:ext uri="{BB962C8B-B14F-4D97-AF65-F5344CB8AC3E}">
        <p14:creationId xmlns:p14="http://schemas.microsoft.com/office/powerpoint/2010/main" val="4232240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사각형: 둥근 모서리 14">
            <a:extLst>
              <a:ext uri="{FF2B5EF4-FFF2-40B4-BE49-F238E27FC236}">
                <a16:creationId xmlns:a16="http://schemas.microsoft.com/office/drawing/2014/main" id="{275EFCBA-0692-1144-B799-FE115DDCDF7A}"/>
              </a:ext>
            </a:extLst>
          </p:cNvPr>
          <p:cNvSpPr/>
          <p:nvPr/>
        </p:nvSpPr>
        <p:spPr>
          <a:xfrm>
            <a:off x="3494563" y="258631"/>
            <a:ext cx="5207633" cy="1156355"/>
          </a:xfrm>
          <a:prstGeom prst="roundRect">
            <a:avLst>
              <a:gd name="adj" fmla="val 4338"/>
            </a:avLst>
          </a:prstGeom>
          <a:solidFill>
            <a:srgbClr val="FFFFFF"/>
          </a:solidFill>
          <a:ln w="28575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" name="사각형: 둥근 모서리 16">
            <a:extLst>
              <a:ext uri="{FF2B5EF4-FFF2-40B4-BE49-F238E27FC236}">
                <a16:creationId xmlns:a16="http://schemas.microsoft.com/office/drawing/2014/main" id="{8E584855-3CA1-F448-A5F5-54365C6EF081}"/>
              </a:ext>
            </a:extLst>
          </p:cNvPr>
          <p:cNvSpPr/>
          <p:nvPr/>
        </p:nvSpPr>
        <p:spPr>
          <a:xfrm>
            <a:off x="3492185" y="1444957"/>
            <a:ext cx="5207633" cy="5154411"/>
          </a:xfrm>
          <a:prstGeom prst="roundRect">
            <a:avLst>
              <a:gd name="adj" fmla="val 4829"/>
            </a:avLst>
          </a:prstGeom>
          <a:solidFill>
            <a:srgbClr val="D0CECE"/>
          </a:solidFill>
          <a:ln w="28575">
            <a:solidFill>
              <a:srgbClr val="D0CECE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6" name="그림 17" descr="그림 17">
            <a:extLst>
              <a:ext uri="{FF2B5EF4-FFF2-40B4-BE49-F238E27FC236}">
                <a16:creationId xmlns:a16="http://schemas.microsoft.com/office/drawing/2014/main" id="{297AFC4D-B5C1-0043-BE35-E7C88E49BBD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그림 18" descr="그림 18">
            <a:extLst>
              <a:ext uri="{FF2B5EF4-FFF2-40B4-BE49-F238E27FC236}">
                <a16:creationId xmlns:a16="http://schemas.microsoft.com/office/drawing/2014/main" id="{0EF83B82-BFCB-E64E-865B-A12B091A84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그림 19" descr="그림 19">
            <a:extLst>
              <a:ext uri="{FF2B5EF4-FFF2-40B4-BE49-F238E27FC236}">
                <a16:creationId xmlns:a16="http://schemas.microsoft.com/office/drawing/2014/main" id="{5133A2C3-B2B1-3748-B136-D960263A5B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그림 20" descr="그림 20">
            <a:extLst>
              <a:ext uri="{FF2B5EF4-FFF2-40B4-BE49-F238E27FC236}">
                <a16:creationId xmlns:a16="http://schemas.microsoft.com/office/drawing/2014/main" id="{DB154EDB-F376-6A4F-96E9-3253D73BD28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" name="그림 23" descr="그림 23">
            <a:extLst>
              <a:ext uri="{FF2B5EF4-FFF2-40B4-BE49-F238E27FC236}">
                <a16:creationId xmlns:a16="http://schemas.microsoft.com/office/drawing/2014/main" id="{9840C812-4995-D544-8546-6BF33BAEA7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5" name="그림 26" descr="그림 26">
            <a:extLst>
              <a:ext uri="{FF2B5EF4-FFF2-40B4-BE49-F238E27FC236}">
                <a16:creationId xmlns:a16="http://schemas.microsoft.com/office/drawing/2014/main" id="{D8F8A23B-3A39-2542-91FE-A3B2271F167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6" name="그림 27" descr="그림 27">
            <a:extLst>
              <a:ext uri="{FF2B5EF4-FFF2-40B4-BE49-F238E27FC236}">
                <a16:creationId xmlns:a16="http://schemas.microsoft.com/office/drawing/2014/main" id="{C7A9482E-72A6-5947-8DF7-664C0BF24AD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7" name="그림 28" descr="그림 28">
            <a:extLst>
              <a:ext uri="{FF2B5EF4-FFF2-40B4-BE49-F238E27FC236}">
                <a16:creationId xmlns:a16="http://schemas.microsoft.com/office/drawing/2014/main" id="{0575ACC1-86DC-F342-95E9-2BB6B6412E4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24" name="그림 35" descr="그림 35">
            <a:extLst>
              <a:ext uri="{FF2B5EF4-FFF2-40B4-BE49-F238E27FC236}">
                <a16:creationId xmlns:a16="http://schemas.microsoft.com/office/drawing/2014/main" id="{00DDAD5F-73F7-0047-9046-5C5CCF635E6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25" name="그림 36" descr="그림 36">
            <a:extLst>
              <a:ext uri="{FF2B5EF4-FFF2-40B4-BE49-F238E27FC236}">
                <a16:creationId xmlns:a16="http://schemas.microsoft.com/office/drawing/2014/main" id="{244458A7-C998-6642-AA3E-464DEA4EE9A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45" name="그림 56" descr="그림 56">
            <a:extLst>
              <a:ext uri="{FF2B5EF4-FFF2-40B4-BE49-F238E27FC236}">
                <a16:creationId xmlns:a16="http://schemas.microsoft.com/office/drawing/2014/main" id="{1F254F9C-27AD-1740-AFFB-D2EE2C423F2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48" name="그림 59" descr="그림 59">
            <a:extLst>
              <a:ext uri="{FF2B5EF4-FFF2-40B4-BE49-F238E27FC236}">
                <a16:creationId xmlns:a16="http://schemas.microsoft.com/office/drawing/2014/main" id="{9F85E5CD-3A86-F64F-A580-1F242B7C6A4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51" name="그림 62" descr="그림 62">
            <a:extLst>
              <a:ext uri="{FF2B5EF4-FFF2-40B4-BE49-F238E27FC236}">
                <a16:creationId xmlns:a16="http://schemas.microsoft.com/office/drawing/2014/main" id="{C193BFEF-43F2-7247-BE2B-50239398349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56" name="그림 67" descr="그림 67">
            <a:extLst>
              <a:ext uri="{FF2B5EF4-FFF2-40B4-BE49-F238E27FC236}">
                <a16:creationId xmlns:a16="http://schemas.microsoft.com/office/drawing/2014/main" id="{9C4DF786-E116-4848-B218-45BB8DAB25F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57" name="그림 68" descr="그림 68">
            <a:extLst>
              <a:ext uri="{FF2B5EF4-FFF2-40B4-BE49-F238E27FC236}">
                <a16:creationId xmlns:a16="http://schemas.microsoft.com/office/drawing/2014/main" id="{1CBE1F7E-CCE2-EC4D-B545-52B30CF826C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1" name="그림 72" descr="그림 72">
            <a:extLst>
              <a:ext uri="{FF2B5EF4-FFF2-40B4-BE49-F238E27FC236}">
                <a16:creationId xmlns:a16="http://schemas.microsoft.com/office/drawing/2014/main" id="{400C4C8A-3D48-3949-9876-E268AEBCCE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2" name="그림 73" descr="그림 73">
            <a:extLst>
              <a:ext uri="{FF2B5EF4-FFF2-40B4-BE49-F238E27FC236}">
                <a16:creationId xmlns:a16="http://schemas.microsoft.com/office/drawing/2014/main" id="{F25732F9-141C-E545-94CC-0E94AB3EE7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3" name="그림 74" descr="그림 74">
            <a:extLst>
              <a:ext uri="{FF2B5EF4-FFF2-40B4-BE49-F238E27FC236}">
                <a16:creationId xmlns:a16="http://schemas.microsoft.com/office/drawing/2014/main" id="{B1A31793-C4B2-D142-8B12-C3068924E05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4" name="그림 75" descr="그림 75">
            <a:extLst>
              <a:ext uri="{FF2B5EF4-FFF2-40B4-BE49-F238E27FC236}">
                <a16:creationId xmlns:a16="http://schemas.microsoft.com/office/drawing/2014/main" id="{26C418BF-655D-6B4C-A644-B0A15F07BB0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7" name="그림 78" descr="그림 78">
            <a:extLst>
              <a:ext uri="{FF2B5EF4-FFF2-40B4-BE49-F238E27FC236}">
                <a16:creationId xmlns:a16="http://schemas.microsoft.com/office/drawing/2014/main" id="{94A99A2F-457C-DB48-A2F7-8299B8F94D7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8" name="그림 79" descr="그림 79">
            <a:extLst>
              <a:ext uri="{FF2B5EF4-FFF2-40B4-BE49-F238E27FC236}">
                <a16:creationId xmlns:a16="http://schemas.microsoft.com/office/drawing/2014/main" id="{1156A3FB-08F4-694D-B82B-31A1092B278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9" name="그림 80" descr="그림 80">
            <a:extLst>
              <a:ext uri="{FF2B5EF4-FFF2-40B4-BE49-F238E27FC236}">
                <a16:creationId xmlns:a16="http://schemas.microsoft.com/office/drawing/2014/main" id="{D0E6B10B-4183-E34D-B726-CA5629C2D94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9" name="그림 108">
            <a:extLst>
              <a:ext uri="{FF2B5EF4-FFF2-40B4-BE49-F238E27FC236}">
                <a16:creationId xmlns:a16="http://schemas.microsoft.com/office/drawing/2014/main" id="{4F5E7BD7-83FA-3943-B9C2-0B3921AACE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8656" y="653357"/>
            <a:ext cx="366903" cy="366903"/>
          </a:xfrm>
          <a:prstGeom prst="rect">
            <a:avLst/>
          </a:prstGeom>
        </p:spPr>
      </p:pic>
      <p:pic>
        <p:nvPicPr>
          <p:cNvPr id="88" name="그림 18" descr="그림 18">
            <a:extLst>
              <a:ext uri="{FF2B5EF4-FFF2-40B4-BE49-F238E27FC236}">
                <a16:creationId xmlns:a16="http://schemas.microsoft.com/office/drawing/2014/main" id="{0C87379A-554B-488F-883D-B3090995DC1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89" name="그림 19" descr="그림 19">
            <a:extLst>
              <a:ext uri="{FF2B5EF4-FFF2-40B4-BE49-F238E27FC236}">
                <a16:creationId xmlns:a16="http://schemas.microsoft.com/office/drawing/2014/main" id="{541937F9-36A8-49B2-AF2B-D58A2A48AB8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0" name="그림 26" descr="그림 26">
            <a:extLst>
              <a:ext uri="{FF2B5EF4-FFF2-40B4-BE49-F238E27FC236}">
                <a16:creationId xmlns:a16="http://schemas.microsoft.com/office/drawing/2014/main" id="{0E7D4E41-912C-4A38-ABBC-57663E6F83D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1" name="그림 27" descr="그림 27">
            <a:extLst>
              <a:ext uri="{FF2B5EF4-FFF2-40B4-BE49-F238E27FC236}">
                <a16:creationId xmlns:a16="http://schemas.microsoft.com/office/drawing/2014/main" id="{00959E00-71DB-4742-BBEE-E60EE50AA4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2" name="그림 28" descr="그림 28">
            <a:extLst>
              <a:ext uri="{FF2B5EF4-FFF2-40B4-BE49-F238E27FC236}">
                <a16:creationId xmlns:a16="http://schemas.microsoft.com/office/drawing/2014/main" id="{57B3A01C-905A-4ED9-84D0-AD146398D2C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3" name="그림 35" descr="그림 35">
            <a:extLst>
              <a:ext uri="{FF2B5EF4-FFF2-40B4-BE49-F238E27FC236}">
                <a16:creationId xmlns:a16="http://schemas.microsoft.com/office/drawing/2014/main" id="{737AEE32-8E13-4EFE-B75B-E181810297A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4" name="그림 36" descr="그림 36">
            <a:extLst>
              <a:ext uri="{FF2B5EF4-FFF2-40B4-BE49-F238E27FC236}">
                <a16:creationId xmlns:a16="http://schemas.microsoft.com/office/drawing/2014/main" id="{CC97516A-98D3-49F8-9D0E-9B52501FFA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5" name="그림 18" descr="그림 18">
            <a:extLst>
              <a:ext uri="{FF2B5EF4-FFF2-40B4-BE49-F238E27FC236}">
                <a16:creationId xmlns:a16="http://schemas.microsoft.com/office/drawing/2014/main" id="{1958B5C1-DB69-4D10-89FD-270F30BA1E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6" name="그림 19" descr="그림 19">
            <a:extLst>
              <a:ext uri="{FF2B5EF4-FFF2-40B4-BE49-F238E27FC236}">
                <a16:creationId xmlns:a16="http://schemas.microsoft.com/office/drawing/2014/main" id="{DE5F4A80-C7E2-483F-A2C5-E281796A6AF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7" name="그림 26" descr="그림 26">
            <a:extLst>
              <a:ext uri="{FF2B5EF4-FFF2-40B4-BE49-F238E27FC236}">
                <a16:creationId xmlns:a16="http://schemas.microsoft.com/office/drawing/2014/main" id="{C221B25E-23E2-4DD8-A46D-EE2B2F8F753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8" name="그림 27" descr="그림 27">
            <a:extLst>
              <a:ext uri="{FF2B5EF4-FFF2-40B4-BE49-F238E27FC236}">
                <a16:creationId xmlns:a16="http://schemas.microsoft.com/office/drawing/2014/main" id="{99FFEE75-3E00-475B-A309-41CF2F16B62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9" name="그림 28" descr="그림 28">
            <a:extLst>
              <a:ext uri="{FF2B5EF4-FFF2-40B4-BE49-F238E27FC236}">
                <a16:creationId xmlns:a16="http://schemas.microsoft.com/office/drawing/2014/main" id="{31D227C2-90B1-4909-A797-75B4EBF79B8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0" name="그림 35" descr="그림 35">
            <a:extLst>
              <a:ext uri="{FF2B5EF4-FFF2-40B4-BE49-F238E27FC236}">
                <a16:creationId xmlns:a16="http://schemas.microsoft.com/office/drawing/2014/main" id="{985D5D37-257D-4331-98BE-0C501210853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2" name="그림 36" descr="그림 36">
            <a:extLst>
              <a:ext uri="{FF2B5EF4-FFF2-40B4-BE49-F238E27FC236}">
                <a16:creationId xmlns:a16="http://schemas.microsoft.com/office/drawing/2014/main" id="{AB67DF29-444F-4F00-8C86-4999B3A7588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3" name="그림 18" descr="그림 18">
            <a:extLst>
              <a:ext uri="{FF2B5EF4-FFF2-40B4-BE49-F238E27FC236}">
                <a16:creationId xmlns:a16="http://schemas.microsoft.com/office/drawing/2014/main" id="{967A8F84-05AC-49E1-9DBE-EDEB7F999C1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4" name="그림 19" descr="그림 19">
            <a:extLst>
              <a:ext uri="{FF2B5EF4-FFF2-40B4-BE49-F238E27FC236}">
                <a16:creationId xmlns:a16="http://schemas.microsoft.com/office/drawing/2014/main" id="{6972B92D-E177-40B9-A093-956D219A621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5" name="그림 26" descr="그림 26">
            <a:extLst>
              <a:ext uri="{FF2B5EF4-FFF2-40B4-BE49-F238E27FC236}">
                <a16:creationId xmlns:a16="http://schemas.microsoft.com/office/drawing/2014/main" id="{EDD12B27-E96D-4D58-87F7-C49D0EC00DE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6" name="그림 27" descr="그림 27">
            <a:extLst>
              <a:ext uri="{FF2B5EF4-FFF2-40B4-BE49-F238E27FC236}">
                <a16:creationId xmlns:a16="http://schemas.microsoft.com/office/drawing/2014/main" id="{BC202EA3-A5CE-48C1-AEA7-B99EDC5665D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7" name="그림 28" descr="그림 28">
            <a:extLst>
              <a:ext uri="{FF2B5EF4-FFF2-40B4-BE49-F238E27FC236}">
                <a16:creationId xmlns:a16="http://schemas.microsoft.com/office/drawing/2014/main" id="{B0CB9735-68AE-4AB0-A570-6EC42383E0B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8" name="그림 35" descr="그림 35">
            <a:extLst>
              <a:ext uri="{FF2B5EF4-FFF2-40B4-BE49-F238E27FC236}">
                <a16:creationId xmlns:a16="http://schemas.microsoft.com/office/drawing/2014/main" id="{87FFEE23-9B92-47E6-ACD2-0B6869650DD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0" name="그림 36" descr="그림 36">
            <a:extLst>
              <a:ext uri="{FF2B5EF4-FFF2-40B4-BE49-F238E27FC236}">
                <a16:creationId xmlns:a16="http://schemas.microsoft.com/office/drawing/2014/main" id="{BDC1845D-DD8C-4BBD-A3D0-5F082258658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1" name="그림 18" descr="그림 18">
            <a:extLst>
              <a:ext uri="{FF2B5EF4-FFF2-40B4-BE49-F238E27FC236}">
                <a16:creationId xmlns:a16="http://schemas.microsoft.com/office/drawing/2014/main" id="{35E2B8EB-2387-4B0C-A1BB-1E02E2E6746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2" name="그림 19" descr="그림 19">
            <a:extLst>
              <a:ext uri="{FF2B5EF4-FFF2-40B4-BE49-F238E27FC236}">
                <a16:creationId xmlns:a16="http://schemas.microsoft.com/office/drawing/2014/main" id="{47BA3A11-1170-4B4A-A80D-F965E8623D6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3" name="그림 26" descr="그림 26">
            <a:extLst>
              <a:ext uri="{FF2B5EF4-FFF2-40B4-BE49-F238E27FC236}">
                <a16:creationId xmlns:a16="http://schemas.microsoft.com/office/drawing/2014/main" id="{42E152E0-5A60-4273-9318-FDC8FA46E99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4" name="그림 27" descr="그림 27">
            <a:extLst>
              <a:ext uri="{FF2B5EF4-FFF2-40B4-BE49-F238E27FC236}">
                <a16:creationId xmlns:a16="http://schemas.microsoft.com/office/drawing/2014/main" id="{982AE7BB-9887-4384-8C96-515245B0811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5" name="그림 28" descr="그림 28">
            <a:extLst>
              <a:ext uri="{FF2B5EF4-FFF2-40B4-BE49-F238E27FC236}">
                <a16:creationId xmlns:a16="http://schemas.microsoft.com/office/drawing/2014/main" id="{BF2DE4A7-C591-4CA1-A08F-0362218B1FD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6" name="그림 35" descr="그림 35">
            <a:extLst>
              <a:ext uri="{FF2B5EF4-FFF2-40B4-BE49-F238E27FC236}">
                <a16:creationId xmlns:a16="http://schemas.microsoft.com/office/drawing/2014/main" id="{A82CDF67-F1C7-4B32-B4C5-40289288625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7" name="그림 36" descr="그림 36">
            <a:extLst>
              <a:ext uri="{FF2B5EF4-FFF2-40B4-BE49-F238E27FC236}">
                <a16:creationId xmlns:a16="http://schemas.microsoft.com/office/drawing/2014/main" id="{70694C18-6284-4B48-834B-1562F5FCE02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8" name="그림 18" descr="그림 18">
            <a:extLst>
              <a:ext uri="{FF2B5EF4-FFF2-40B4-BE49-F238E27FC236}">
                <a16:creationId xmlns:a16="http://schemas.microsoft.com/office/drawing/2014/main" id="{20D7B9D5-43D5-479F-92F3-A5FC1B1C3B3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9" name="그림 19" descr="그림 19">
            <a:extLst>
              <a:ext uri="{FF2B5EF4-FFF2-40B4-BE49-F238E27FC236}">
                <a16:creationId xmlns:a16="http://schemas.microsoft.com/office/drawing/2014/main" id="{EB9A855D-0EB2-4089-AC94-8BCD1DF4085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0" name="그림 26" descr="그림 26">
            <a:extLst>
              <a:ext uri="{FF2B5EF4-FFF2-40B4-BE49-F238E27FC236}">
                <a16:creationId xmlns:a16="http://schemas.microsoft.com/office/drawing/2014/main" id="{6EE7B7BA-B578-421C-924D-75F356F1FE3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1" name="그림 27" descr="그림 27">
            <a:extLst>
              <a:ext uri="{FF2B5EF4-FFF2-40B4-BE49-F238E27FC236}">
                <a16:creationId xmlns:a16="http://schemas.microsoft.com/office/drawing/2014/main" id="{19DAEBBE-CE52-49A4-91DB-5B3A21D6CC6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2" name="그림 28" descr="그림 28">
            <a:extLst>
              <a:ext uri="{FF2B5EF4-FFF2-40B4-BE49-F238E27FC236}">
                <a16:creationId xmlns:a16="http://schemas.microsoft.com/office/drawing/2014/main" id="{8EEA40B9-84B8-422A-A254-8CAEAC8437D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3" name="그림 35" descr="그림 35">
            <a:extLst>
              <a:ext uri="{FF2B5EF4-FFF2-40B4-BE49-F238E27FC236}">
                <a16:creationId xmlns:a16="http://schemas.microsoft.com/office/drawing/2014/main" id="{86FA5C81-2490-4CA5-87A6-2FB2725A026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4" name="그림 36" descr="그림 36">
            <a:extLst>
              <a:ext uri="{FF2B5EF4-FFF2-40B4-BE49-F238E27FC236}">
                <a16:creationId xmlns:a16="http://schemas.microsoft.com/office/drawing/2014/main" id="{14B2AACA-1970-4A02-AE76-FBAECE88DDE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5" name="그림 18" descr="그림 18">
            <a:extLst>
              <a:ext uri="{FF2B5EF4-FFF2-40B4-BE49-F238E27FC236}">
                <a16:creationId xmlns:a16="http://schemas.microsoft.com/office/drawing/2014/main" id="{22AD3DE5-87AE-4E5B-BCFA-3837A3D362D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6" name="그림 19" descr="그림 19">
            <a:extLst>
              <a:ext uri="{FF2B5EF4-FFF2-40B4-BE49-F238E27FC236}">
                <a16:creationId xmlns:a16="http://schemas.microsoft.com/office/drawing/2014/main" id="{1A7B2A3B-A51A-44E2-AFA4-19B771D7A18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7" name="그림 26" descr="그림 26">
            <a:extLst>
              <a:ext uri="{FF2B5EF4-FFF2-40B4-BE49-F238E27FC236}">
                <a16:creationId xmlns:a16="http://schemas.microsoft.com/office/drawing/2014/main" id="{2950FF8B-75B6-4E0D-9EE2-6DDEBC6A459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8" name="그림 27" descr="그림 27">
            <a:extLst>
              <a:ext uri="{FF2B5EF4-FFF2-40B4-BE49-F238E27FC236}">
                <a16:creationId xmlns:a16="http://schemas.microsoft.com/office/drawing/2014/main" id="{A1B93AAF-8334-4532-9F1F-B4D63EAE7FC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9" name="그림 28" descr="그림 28">
            <a:extLst>
              <a:ext uri="{FF2B5EF4-FFF2-40B4-BE49-F238E27FC236}">
                <a16:creationId xmlns:a16="http://schemas.microsoft.com/office/drawing/2014/main" id="{3C24B97E-B7A9-4CFC-B2A8-E2420B81626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0" name="그림 35" descr="그림 35">
            <a:extLst>
              <a:ext uri="{FF2B5EF4-FFF2-40B4-BE49-F238E27FC236}">
                <a16:creationId xmlns:a16="http://schemas.microsoft.com/office/drawing/2014/main" id="{DC0B90FB-2332-4F25-AA38-57DD9154A9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1" name="그림 36" descr="그림 36">
            <a:extLst>
              <a:ext uri="{FF2B5EF4-FFF2-40B4-BE49-F238E27FC236}">
                <a16:creationId xmlns:a16="http://schemas.microsoft.com/office/drawing/2014/main" id="{B60EBB18-8F5E-4D8D-A962-5FCAB33DA41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73" name="그림 72">
            <a:extLst>
              <a:ext uri="{FF2B5EF4-FFF2-40B4-BE49-F238E27FC236}">
                <a16:creationId xmlns:a16="http://schemas.microsoft.com/office/drawing/2014/main" id="{8DD5EBBF-0953-4060-A21A-C61B8A43A045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410" y="379123"/>
            <a:ext cx="1581675" cy="919323"/>
          </a:xfrm>
          <a:prstGeom prst="rect">
            <a:avLst/>
          </a:prstGeom>
          <a:noFill/>
        </p:spPr>
      </p:pic>
      <p:pic>
        <p:nvPicPr>
          <p:cNvPr id="71" name="그림 70">
            <a:extLst>
              <a:ext uri="{FF2B5EF4-FFF2-40B4-BE49-F238E27FC236}">
                <a16:creationId xmlns:a16="http://schemas.microsoft.com/office/drawing/2014/main" id="{00E537CA-4570-44F0-8EA8-5FB23CC204E7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410" y="379123"/>
            <a:ext cx="1581675" cy="91921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02436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사각형: 둥근 모서리 14">
            <a:extLst>
              <a:ext uri="{FF2B5EF4-FFF2-40B4-BE49-F238E27FC236}">
                <a16:creationId xmlns:a16="http://schemas.microsoft.com/office/drawing/2014/main" id="{275EFCBA-0692-1144-B799-FE115DDCDF7A}"/>
              </a:ext>
            </a:extLst>
          </p:cNvPr>
          <p:cNvSpPr/>
          <p:nvPr/>
        </p:nvSpPr>
        <p:spPr>
          <a:xfrm>
            <a:off x="3494563" y="258631"/>
            <a:ext cx="5207633" cy="1156355"/>
          </a:xfrm>
          <a:prstGeom prst="roundRect">
            <a:avLst>
              <a:gd name="adj" fmla="val 4338"/>
            </a:avLst>
          </a:prstGeom>
          <a:solidFill>
            <a:srgbClr val="FFFFFF"/>
          </a:solidFill>
          <a:ln w="28575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" name="사각형: 둥근 모서리 16">
            <a:extLst>
              <a:ext uri="{FF2B5EF4-FFF2-40B4-BE49-F238E27FC236}">
                <a16:creationId xmlns:a16="http://schemas.microsoft.com/office/drawing/2014/main" id="{8E584855-3CA1-F448-A5F5-54365C6EF081}"/>
              </a:ext>
            </a:extLst>
          </p:cNvPr>
          <p:cNvSpPr/>
          <p:nvPr/>
        </p:nvSpPr>
        <p:spPr>
          <a:xfrm>
            <a:off x="3492185" y="1444957"/>
            <a:ext cx="5207633" cy="5154411"/>
          </a:xfrm>
          <a:prstGeom prst="roundRect">
            <a:avLst>
              <a:gd name="adj" fmla="val 4829"/>
            </a:avLst>
          </a:prstGeom>
          <a:solidFill>
            <a:srgbClr val="D0CECE"/>
          </a:solidFill>
          <a:ln w="28575">
            <a:solidFill>
              <a:srgbClr val="D0CECE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6" name="그림 17" descr="그림 17">
            <a:extLst>
              <a:ext uri="{FF2B5EF4-FFF2-40B4-BE49-F238E27FC236}">
                <a16:creationId xmlns:a16="http://schemas.microsoft.com/office/drawing/2014/main" id="{297AFC4D-B5C1-0043-BE35-E7C88E49BBD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그림 18" descr="그림 18">
            <a:extLst>
              <a:ext uri="{FF2B5EF4-FFF2-40B4-BE49-F238E27FC236}">
                <a16:creationId xmlns:a16="http://schemas.microsoft.com/office/drawing/2014/main" id="{0EF83B82-BFCB-E64E-865B-A12B091A84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그림 19" descr="그림 19">
            <a:extLst>
              <a:ext uri="{FF2B5EF4-FFF2-40B4-BE49-F238E27FC236}">
                <a16:creationId xmlns:a16="http://schemas.microsoft.com/office/drawing/2014/main" id="{5133A2C3-B2B1-3748-B136-D960263A5B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그림 20" descr="그림 20">
            <a:extLst>
              <a:ext uri="{FF2B5EF4-FFF2-40B4-BE49-F238E27FC236}">
                <a16:creationId xmlns:a16="http://schemas.microsoft.com/office/drawing/2014/main" id="{DB154EDB-F376-6A4F-96E9-3253D73BD28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" name="그림 23" descr="그림 23">
            <a:extLst>
              <a:ext uri="{FF2B5EF4-FFF2-40B4-BE49-F238E27FC236}">
                <a16:creationId xmlns:a16="http://schemas.microsoft.com/office/drawing/2014/main" id="{9840C812-4995-D544-8546-6BF33BAEA7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5" name="그림 26" descr="그림 26">
            <a:extLst>
              <a:ext uri="{FF2B5EF4-FFF2-40B4-BE49-F238E27FC236}">
                <a16:creationId xmlns:a16="http://schemas.microsoft.com/office/drawing/2014/main" id="{D8F8A23B-3A39-2542-91FE-A3B2271F167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6" name="그림 27" descr="그림 27">
            <a:extLst>
              <a:ext uri="{FF2B5EF4-FFF2-40B4-BE49-F238E27FC236}">
                <a16:creationId xmlns:a16="http://schemas.microsoft.com/office/drawing/2014/main" id="{C7A9482E-72A6-5947-8DF7-664C0BF24AD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7" name="그림 28" descr="그림 28">
            <a:extLst>
              <a:ext uri="{FF2B5EF4-FFF2-40B4-BE49-F238E27FC236}">
                <a16:creationId xmlns:a16="http://schemas.microsoft.com/office/drawing/2014/main" id="{0575ACC1-86DC-F342-95E9-2BB6B6412E4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24" name="그림 35" descr="그림 35">
            <a:extLst>
              <a:ext uri="{FF2B5EF4-FFF2-40B4-BE49-F238E27FC236}">
                <a16:creationId xmlns:a16="http://schemas.microsoft.com/office/drawing/2014/main" id="{00DDAD5F-73F7-0047-9046-5C5CCF635E6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25" name="그림 36" descr="그림 36">
            <a:extLst>
              <a:ext uri="{FF2B5EF4-FFF2-40B4-BE49-F238E27FC236}">
                <a16:creationId xmlns:a16="http://schemas.microsoft.com/office/drawing/2014/main" id="{244458A7-C998-6642-AA3E-464DEA4EE9A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45" name="그림 56" descr="그림 56">
            <a:extLst>
              <a:ext uri="{FF2B5EF4-FFF2-40B4-BE49-F238E27FC236}">
                <a16:creationId xmlns:a16="http://schemas.microsoft.com/office/drawing/2014/main" id="{1F254F9C-27AD-1740-AFFB-D2EE2C423F2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48" name="그림 59" descr="그림 59">
            <a:extLst>
              <a:ext uri="{FF2B5EF4-FFF2-40B4-BE49-F238E27FC236}">
                <a16:creationId xmlns:a16="http://schemas.microsoft.com/office/drawing/2014/main" id="{9F85E5CD-3A86-F64F-A580-1F242B7C6A4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51" name="그림 62" descr="그림 62">
            <a:extLst>
              <a:ext uri="{FF2B5EF4-FFF2-40B4-BE49-F238E27FC236}">
                <a16:creationId xmlns:a16="http://schemas.microsoft.com/office/drawing/2014/main" id="{C193BFEF-43F2-7247-BE2B-50239398349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56" name="그림 67" descr="그림 67">
            <a:extLst>
              <a:ext uri="{FF2B5EF4-FFF2-40B4-BE49-F238E27FC236}">
                <a16:creationId xmlns:a16="http://schemas.microsoft.com/office/drawing/2014/main" id="{9C4DF786-E116-4848-B218-45BB8DAB25F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57" name="그림 68" descr="그림 68">
            <a:extLst>
              <a:ext uri="{FF2B5EF4-FFF2-40B4-BE49-F238E27FC236}">
                <a16:creationId xmlns:a16="http://schemas.microsoft.com/office/drawing/2014/main" id="{1CBE1F7E-CCE2-EC4D-B545-52B30CF826C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1" name="그림 72" descr="그림 72">
            <a:extLst>
              <a:ext uri="{FF2B5EF4-FFF2-40B4-BE49-F238E27FC236}">
                <a16:creationId xmlns:a16="http://schemas.microsoft.com/office/drawing/2014/main" id="{400C4C8A-3D48-3949-9876-E268AEBCCE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2" name="그림 73" descr="그림 73">
            <a:extLst>
              <a:ext uri="{FF2B5EF4-FFF2-40B4-BE49-F238E27FC236}">
                <a16:creationId xmlns:a16="http://schemas.microsoft.com/office/drawing/2014/main" id="{F25732F9-141C-E545-94CC-0E94AB3EE7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3" name="그림 74" descr="그림 74">
            <a:extLst>
              <a:ext uri="{FF2B5EF4-FFF2-40B4-BE49-F238E27FC236}">
                <a16:creationId xmlns:a16="http://schemas.microsoft.com/office/drawing/2014/main" id="{B1A31793-C4B2-D142-8B12-C3068924E05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4" name="그림 75" descr="그림 75">
            <a:extLst>
              <a:ext uri="{FF2B5EF4-FFF2-40B4-BE49-F238E27FC236}">
                <a16:creationId xmlns:a16="http://schemas.microsoft.com/office/drawing/2014/main" id="{26C418BF-655D-6B4C-A644-B0A15F07BB0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7" name="그림 78" descr="그림 78">
            <a:extLst>
              <a:ext uri="{FF2B5EF4-FFF2-40B4-BE49-F238E27FC236}">
                <a16:creationId xmlns:a16="http://schemas.microsoft.com/office/drawing/2014/main" id="{94A99A2F-457C-DB48-A2F7-8299B8F94D7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8" name="그림 79" descr="그림 79">
            <a:extLst>
              <a:ext uri="{FF2B5EF4-FFF2-40B4-BE49-F238E27FC236}">
                <a16:creationId xmlns:a16="http://schemas.microsoft.com/office/drawing/2014/main" id="{1156A3FB-08F4-694D-B82B-31A1092B278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9" name="그림 80" descr="그림 80">
            <a:extLst>
              <a:ext uri="{FF2B5EF4-FFF2-40B4-BE49-F238E27FC236}">
                <a16:creationId xmlns:a16="http://schemas.microsoft.com/office/drawing/2014/main" id="{D0E6B10B-4183-E34D-B726-CA5629C2D94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9" name="그림 108">
            <a:extLst>
              <a:ext uri="{FF2B5EF4-FFF2-40B4-BE49-F238E27FC236}">
                <a16:creationId xmlns:a16="http://schemas.microsoft.com/office/drawing/2014/main" id="{4F5E7BD7-83FA-3943-B9C2-0B3921AACE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8656" y="653357"/>
            <a:ext cx="366903" cy="366903"/>
          </a:xfrm>
          <a:prstGeom prst="rect">
            <a:avLst/>
          </a:prstGeom>
        </p:spPr>
      </p:pic>
      <p:pic>
        <p:nvPicPr>
          <p:cNvPr id="88" name="그림 18" descr="그림 18">
            <a:extLst>
              <a:ext uri="{FF2B5EF4-FFF2-40B4-BE49-F238E27FC236}">
                <a16:creationId xmlns:a16="http://schemas.microsoft.com/office/drawing/2014/main" id="{0C87379A-554B-488F-883D-B3090995DC1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89" name="그림 19" descr="그림 19">
            <a:extLst>
              <a:ext uri="{FF2B5EF4-FFF2-40B4-BE49-F238E27FC236}">
                <a16:creationId xmlns:a16="http://schemas.microsoft.com/office/drawing/2014/main" id="{541937F9-36A8-49B2-AF2B-D58A2A48AB8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0" name="그림 26" descr="그림 26">
            <a:extLst>
              <a:ext uri="{FF2B5EF4-FFF2-40B4-BE49-F238E27FC236}">
                <a16:creationId xmlns:a16="http://schemas.microsoft.com/office/drawing/2014/main" id="{0E7D4E41-912C-4A38-ABBC-57663E6F83D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1" name="그림 27" descr="그림 27">
            <a:extLst>
              <a:ext uri="{FF2B5EF4-FFF2-40B4-BE49-F238E27FC236}">
                <a16:creationId xmlns:a16="http://schemas.microsoft.com/office/drawing/2014/main" id="{00959E00-71DB-4742-BBEE-E60EE50AA4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2" name="그림 28" descr="그림 28">
            <a:extLst>
              <a:ext uri="{FF2B5EF4-FFF2-40B4-BE49-F238E27FC236}">
                <a16:creationId xmlns:a16="http://schemas.microsoft.com/office/drawing/2014/main" id="{57B3A01C-905A-4ED9-84D0-AD146398D2C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3" name="그림 35" descr="그림 35">
            <a:extLst>
              <a:ext uri="{FF2B5EF4-FFF2-40B4-BE49-F238E27FC236}">
                <a16:creationId xmlns:a16="http://schemas.microsoft.com/office/drawing/2014/main" id="{737AEE32-8E13-4EFE-B75B-E181810297A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4" name="그림 36" descr="그림 36">
            <a:extLst>
              <a:ext uri="{FF2B5EF4-FFF2-40B4-BE49-F238E27FC236}">
                <a16:creationId xmlns:a16="http://schemas.microsoft.com/office/drawing/2014/main" id="{CC97516A-98D3-49F8-9D0E-9B52501FFA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5" name="그림 18" descr="그림 18">
            <a:extLst>
              <a:ext uri="{FF2B5EF4-FFF2-40B4-BE49-F238E27FC236}">
                <a16:creationId xmlns:a16="http://schemas.microsoft.com/office/drawing/2014/main" id="{1958B5C1-DB69-4D10-89FD-270F30BA1E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6" name="그림 19" descr="그림 19">
            <a:extLst>
              <a:ext uri="{FF2B5EF4-FFF2-40B4-BE49-F238E27FC236}">
                <a16:creationId xmlns:a16="http://schemas.microsoft.com/office/drawing/2014/main" id="{DE5F4A80-C7E2-483F-A2C5-E281796A6AF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7" name="그림 26" descr="그림 26">
            <a:extLst>
              <a:ext uri="{FF2B5EF4-FFF2-40B4-BE49-F238E27FC236}">
                <a16:creationId xmlns:a16="http://schemas.microsoft.com/office/drawing/2014/main" id="{C221B25E-23E2-4DD8-A46D-EE2B2F8F753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8" name="그림 27" descr="그림 27">
            <a:extLst>
              <a:ext uri="{FF2B5EF4-FFF2-40B4-BE49-F238E27FC236}">
                <a16:creationId xmlns:a16="http://schemas.microsoft.com/office/drawing/2014/main" id="{99FFEE75-3E00-475B-A309-41CF2F16B62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9" name="그림 28" descr="그림 28">
            <a:extLst>
              <a:ext uri="{FF2B5EF4-FFF2-40B4-BE49-F238E27FC236}">
                <a16:creationId xmlns:a16="http://schemas.microsoft.com/office/drawing/2014/main" id="{31D227C2-90B1-4909-A797-75B4EBF79B8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0" name="그림 35" descr="그림 35">
            <a:extLst>
              <a:ext uri="{FF2B5EF4-FFF2-40B4-BE49-F238E27FC236}">
                <a16:creationId xmlns:a16="http://schemas.microsoft.com/office/drawing/2014/main" id="{985D5D37-257D-4331-98BE-0C501210853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2" name="그림 36" descr="그림 36">
            <a:extLst>
              <a:ext uri="{FF2B5EF4-FFF2-40B4-BE49-F238E27FC236}">
                <a16:creationId xmlns:a16="http://schemas.microsoft.com/office/drawing/2014/main" id="{AB67DF29-444F-4F00-8C86-4999B3A7588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3" name="그림 18" descr="그림 18">
            <a:extLst>
              <a:ext uri="{FF2B5EF4-FFF2-40B4-BE49-F238E27FC236}">
                <a16:creationId xmlns:a16="http://schemas.microsoft.com/office/drawing/2014/main" id="{967A8F84-05AC-49E1-9DBE-EDEB7F999C1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4" name="그림 19" descr="그림 19">
            <a:extLst>
              <a:ext uri="{FF2B5EF4-FFF2-40B4-BE49-F238E27FC236}">
                <a16:creationId xmlns:a16="http://schemas.microsoft.com/office/drawing/2014/main" id="{6972B92D-E177-40B9-A093-956D219A621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5" name="그림 26" descr="그림 26">
            <a:extLst>
              <a:ext uri="{FF2B5EF4-FFF2-40B4-BE49-F238E27FC236}">
                <a16:creationId xmlns:a16="http://schemas.microsoft.com/office/drawing/2014/main" id="{EDD12B27-E96D-4D58-87F7-C49D0EC00DE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6" name="그림 27" descr="그림 27">
            <a:extLst>
              <a:ext uri="{FF2B5EF4-FFF2-40B4-BE49-F238E27FC236}">
                <a16:creationId xmlns:a16="http://schemas.microsoft.com/office/drawing/2014/main" id="{BC202EA3-A5CE-48C1-AEA7-B99EDC5665D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7" name="그림 28" descr="그림 28">
            <a:extLst>
              <a:ext uri="{FF2B5EF4-FFF2-40B4-BE49-F238E27FC236}">
                <a16:creationId xmlns:a16="http://schemas.microsoft.com/office/drawing/2014/main" id="{B0CB9735-68AE-4AB0-A570-6EC42383E0B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8" name="그림 35" descr="그림 35">
            <a:extLst>
              <a:ext uri="{FF2B5EF4-FFF2-40B4-BE49-F238E27FC236}">
                <a16:creationId xmlns:a16="http://schemas.microsoft.com/office/drawing/2014/main" id="{87FFEE23-9B92-47E6-ACD2-0B6869650DD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0" name="그림 36" descr="그림 36">
            <a:extLst>
              <a:ext uri="{FF2B5EF4-FFF2-40B4-BE49-F238E27FC236}">
                <a16:creationId xmlns:a16="http://schemas.microsoft.com/office/drawing/2014/main" id="{BDC1845D-DD8C-4BBD-A3D0-5F082258658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1" name="그림 18" descr="그림 18">
            <a:extLst>
              <a:ext uri="{FF2B5EF4-FFF2-40B4-BE49-F238E27FC236}">
                <a16:creationId xmlns:a16="http://schemas.microsoft.com/office/drawing/2014/main" id="{35E2B8EB-2387-4B0C-A1BB-1E02E2E6746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2" name="그림 19" descr="그림 19">
            <a:extLst>
              <a:ext uri="{FF2B5EF4-FFF2-40B4-BE49-F238E27FC236}">
                <a16:creationId xmlns:a16="http://schemas.microsoft.com/office/drawing/2014/main" id="{47BA3A11-1170-4B4A-A80D-F965E8623D6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3" name="그림 26" descr="그림 26">
            <a:extLst>
              <a:ext uri="{FF2B5EF4-FFF2-40B4-BE49-F238E27FC236}">
                <a16:creationId xmlns:a16="http://schemas.microsoft.com/office/drawing/2014/main" id="{42E152E0-5A60-4273-9318-FDC8FA46E99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4" name="그림 27" descr="그림 27">
            <a:extLst>
              <a:ext uri="{FF2B5EF4-FFF2-40B4-BE49-F238E27FC236}">
                <a16:creationId xmlns:a16="http://schemas.microsoft.com/office/drawing/2014/main" id="{982AE7BB-9887-4384-8C96-515245B0811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5" name="그림 28" descr="그림 28">
            <a:extLst>
              <a:ext uri="{FF2B5EF4-FFF2-40B4-BE49-F238E27FC236}">
                <a16:creationId xmlns:a16="http://schemas.microsoft.com/office/drawing/2014/main" id="{BF2DE4A7-C591-4CA1-A08F-0362218B1FD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6" name="그림 35" descr="그림 35">
            <a:extLst>
              <a:ext uri="{FF2B5EF4-FFF2-40B4-BE49-F238E27FC236}">
                <a16:creationId xmlns:a16="http://schemas.microsoft.com/office/drawing/2014/main" id="{A82CDF67-F1C7-4B32-B4C5-40289288625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7" name="그림 36" descr="그림 36">
            <a:extLst>
              <a:ext uri="{FF2B5EF4-FFF2-40B4-BE49-F238E27FC236}">
                <a16:creationId xmlns:a16="http://schemas.microsoft.com/office/drawing/2014/main" id="{70694C18-6284-4B48-834B-1562F5FCE02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8" name="그림 18" descr="그림 18">
            <a:extLst>
              <a:ext uri="{FF2B5EF4-FFF2-40B4-BE49-F238E27FC236}">
                <a16:creationId xmlns:a16="http://schemas.microsoft.com/office/drawing/2014/main" id="{20D7B9D5-43D5-479F-92F3-A5FC1B1C3B3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9" name="그림 19" descr="그림 19">
            <a:extLst>
              <a:ext uri="{FF2B5EF4-FFF2-40B4-BE49-F238E27FC236}">
                <a16:creationId xmlns:a16="http://schemas.microsoft.com/office/drawing/2014/main" id="{EB9A855D-0EB2-4089-AC94-8BCD1DF4085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0" name="그림 26" descr="그림 26">
            <a:extLst>
              <a:ext uri="{FF2B5EF4-FFF2-40B4-BE49-F238E27FC236}">
                <a16:creationId xmlns:a16="http://schemas.microsoft.com/office/drawing/2014/main" id="{6EE7B7BA-B578-421C-924D-75F356F1FE3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1" name="그림 27" descr="그림 27">
            <a:extLst>
              <a:ext uri="{FF2B5EF4-FFF2-40B4-BE49-F238E27FC236}">
                <a16:creationId xmlns:a16="http://schemas.microsoft.com/office/drawing/2014/main" id="{19DAEBBE-CE52-49A4-91DB-5B3A21D6CC6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2" name="그림 28" descr="그림 28">
            <a:extLst>
              <a:ext uri="{FF2B5EF4-FFF2-40B4-BE49-F238E27FC236}">
                <a16:creationId xmlns:a16="http://schemas.microsoft.com/office/drawing/2014/main" id="{8EEA40B9-84B8-422A-A254-8CAEAC8437D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3" name="그림 35" descr="그림 35">
            <a:extLst>
              <a:ext uri="{FF2B5EF4-FFF2-40B4-BE49-F238E27FC236}">
                <a16:creationId xmlns:a16="http://schemas.microsoft.com/office/drawing/2014/main" id="{86FA5C81-2490-4CA5-87A6-2FB2725A026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4" name="그림 36" descr="그림 36">
            <a:extLst>
              <a:ext uri="{FF2B5EF4-FFF2-40B4-BE49-F238E27FC236}">
                <a16:creationId xmlns:a16="http://schemas.microsoft.com/office/drawing/2014/main" id="{14B2AACA-1970-4A02-AE76-FBAECE88DDE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5" name="그림 18" descr="그림 18">
            <a:extLst>
              <a:ext uri="{FF2B5EF4-FFF2-40B4-BE49-F238E27FC236}">
                <a16:creationId xmlns:a16="http://schemas.microsoft.com/office/drawing/2014/main" id="{22AD3DE5-87AE-4E5B-BCFA-3837A3D362D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6" name="그림 19" descr="그림 19">
            <a:extLst>
              <a:ext uri="{FF2B5EF4-FFF2-40B4-BE49-F238E27FC236}">
                <a16:creationId xmlns:a16="http://schemas.microsoft.com/office/drawing/2014/main" id="{1A7B2A3B-A51A-44E2-AFA4-19B771D7A18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7" name="그림 26" descr="그림 26">
            <a:extLst>
              <a:ext uri="{FF2B5EF4-FFF2-40B4-BE49-F238E27FC236}">
                <a16:creationId xmlns:a16="http://schemas.microsoft.com/office/drawing/2014/main" id="{2950FF8B-75B6-4E0D-9EE2-6DDEBC6A459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8" name="그림 27" descr="그림 27">
            <a:extLst>
              <a:ext uri="{FF2B5EF4-FFF2-40B4-BE49-F238E27FC236}">
                <a16:creationId xmlns:a16="http://schemas.microsoft.com/office/drawing/2014/main" id="{A1B93AAF-8334-4532-9F1F-B4D63EAE7FC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9" name="그림 28" descr="그림 28">
            <a:extLst>
              <a:ext uri="{FF2B5EF4-FFF2-40B4-BE49-F238E27FC236}">
                <a16:creationId xmlns:a16="http://schemas.microsoft.com/office/drawing/2014/main" id="{3C24B97E-B7A9-4CFC-B2A8-E2420B81626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0" name="그림 35" descr="그림 35">
            <a:extLst>
              <a:ext uri="{FF2B5EF4-FFF2-40B4-BE49-F238E27FC236}">
                <a16:creationId xmlns:a16="http://schemas.microsoft.com/office/drawing/2014/main" id="{DC0B90FB-2332-4F25-AA38-57DD9154A9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1" name="그림 36" descr="그림 36">
            <a:extLst>
              <a:ext uri="{FF2B5EF4-FFF2-40B4-BE49-F238E27FC236}">
                <a16:creationId xmlns:a16="http://schemas.microsoft.com/office/drawing/2014/main" id="{B60EBB18-8F5E-4D8D-A962-5FCAB33DA41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71" name="그림 70">
            <a:extLst>
              <a:ext uri="{FF2B5EF4-FFF2-40B4-BE49-F238E27FC236}">
                <a16:creationId xmlns:a16="http://schemas.microsoft.com/office/drawing/2014/main" id="{174C501A-9856-4F29-A6C9-F3ED9A1B4F4B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410" y="379123"/>
            <a:ext cx="1581675" cy="915418"/>
          </a:xfrm>
          <a:prstGeom prst="rect">
            <a:avLst/>
          </a:prstGeom>
          <a:noFill/>
        </p:spPr>
      </p:pic>
      <p:pic>
        <p:nvPicPr>
          <p:cNvPr id="73" name="그림 72">
            <a:extLst>
              <a:ext uri="{FF2B5EF4-FFF2-40B4-BE49-F238E27FC236}">
                <a16:creationId xmlns:a16="http://schemas.microsoft.com/office/drawing/2014/main" id="{B8F2CABA-DFFF-40A1-A1E9-357921309C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2907" y="865012"/>
            <a:ext cx="1198126" cy="2563988"/>
          </a:xfrm>
          <a:prstGeom prst="rect">
            <a:avLst/>
          </a:prstGeom>
          <a:effectLst>
            <a:glow rad="63500">
              <a:srgbClr val="FF0000">
                <a:alpha val="40000"/>
              </a:srgbClr>
            </a:glow>
          </a:effectLst>
        </p:spPr>
      </p:pic>
    </p:spTree>
    <p:extLst>
      <p:ext uri="{BB962C8B-B14F-4D97-AF65-F5344CB8AC3E}">
        <p14:creationId xmlns:p14="http://schemas.microsoft.com/office/powerpoint/2010/main" val="2118131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사각형: 둥근 모서리 14">
            <a:extLst>
              <a:ext uri="{FF2B5EF4-FFF2-40B4-BE49-F238E27FC236}">
                <a16:creationId xmlns:a16="http://schemas.microsoft.com/office/drawing/2014/main" id="{275EFCBA-0692-1144-B799-FE115DDCDF7A}"/>
              </a:ext>
            </a:extLst>
          </p:cNvPr>
          <p:cNvSpPr/>
          <p:nvPr/>
        </p:nvSpPr>
        <p:spPr>
          <a:xfrm>
            <a:off x="3494563" y="258631"/>
            <a:ext cx="5207633" cy="1156355"/>
          </a:xfrm>
          <a:prstGeom prst="roundRect">
            <a:avLst>
              <a:gd name="adj" fmla="val 4338"/>
            </a:avLst>
          </a:prstGeom>
          <a:solidFill>
            <a:srgbClr val="FFFFFF"/>
          </a:solidFill>
          <a:ln w="28575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" name="사각형: 둥근 모서리 16">
            <a:extLst>
              <a:ext uri="{FF2B5EF4-FFF2-40B4-BE49-F238E27FC236}">
                <a16:creationId xmlns:a16="http://schemas.microsoft.com/office/drawing/2014/main" id="{8E584855-3CA1-F448-A5F5-54365C6EF081}"/>
              </a:ext>
            </a:extLst>
          </p:cNvPr>
          <p:cNvSpPr/>
          <p:nvPr/>
        </p:nvSpPr>
        <p:spPr>
          <a:xfrm>
            <a:off x="3492185" y="1444957"/>
            <a:ext cx="5207633" cy="5154411"/>
          </a:xfrm>
          <a:prstGeom prst="roundRect">
            <a:avLst>
              <a:gd name="adj" fmla="val 4829"/>
            </a:avLst>
          </a:prstGeom>
          <a:solidFill>
            <a:srgbClr val="D0CECE"/>
          </a:solidFill>
          <a:ln w="28575">
            <a:solidFill>
              <a:srgbClr val="D0CECE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6" name="그림 17" descr="그림 17">
            <a:extLst>
              <a:ext uri="{FF2B5EF4-FFF2-40B4-BE49-F238E27FC236}">
                <a16:creationId xmlns:a16="http://schemas.microsoft.com/office/drawing/2014/main" id="{297AFC4D-B5C1-0043-BE35-E7C88E49BBD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그림 18" descr="그림 18">
            <a:extLst>
              <a:ext uri="{FF2B5EF4-FFF2-40B4-BE49-F238E27FC236}">
                <a16:creationId xmlns:a16="http://schemas.microsoft.com/office/drawing/2014/main" id="{0EF83B82-BFCB-E64E-865B-A12B091A84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그림 19" descr="그림 19">
            <a:extLst>
              <a:ext uri="{FF2B5EF4-FFF2-40B4-BE49-F238E27FC236}">
                <a16:creationId xmlns:a16="http://schemas.microsoft.com/office/drawing/2014/main" id="{5133A2C3-B2B1-3748-B136-D960263A5B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그림 20" descr="그림 20">
            <a:extLst>
              <a:ext uri="{FF2B5EF4-FFF2-40B4-BE49-F238E27FC236}">
                <a16:creationId xmlns:a16="http://schemas.microsoft.com/office/drawing/2014/main" id="{DB154EDB-F376-6A4F-96E9-3253D73BD28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" name="그림 23" descr="그림 23">
            <a:extLst>
              <a:ext uri="{FF2B5EF4-FFF2-40B4-BE49-F238E27FC236}">
                <a16:creationId xmlns:a16="http://schemas.microsoft.com/office/drawing/2014/main" id="{9840C812-4995-D544-8546-6BF33BAEA7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5" name="그림 26" descr="그림 26">
            <a:extLst>
              <a:ext uri="{FF2B5EF4-FFF2-40B4-BE49-F238E27FC236}">
                <a16:creationId xmlns:a16="http://schemas.microsoft.com/office/drawing/2014/main" id="{D8F8A23B-3A39-2542-91FE-A3B2271F167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6" name="그림 27" descr="그림 27">
            <a:extLst>
              <a:ext uri="{FF2B5EF4-FFF2-40B4-BE49-F238E27FC236}">
                <a16:creationId xmlns:a16="http://schemas.microsoft.com/office/drawing/2014/main" id="{C7A9482E-72A6-5947-8DF7-664C0BF24AD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7" name="그림 28" descr="그림 28">
            <a:extLst>
              <a:ext uri="{FF2B5EF4-FFF2-40B4-BE49-F238E27FC236}">
                <a16:creationId xmlns:a16="http://schemas.microsoft.com/office/drawing/2014/main" id="{0575ACC1-86DC-F342-95E9-2BB6B6412E4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24" name="그림 35" descr="그림 35">
            <a:extLst>
              <a:ext uri="{FF2B5EF4-FFF2-40B4-BE49-F238E27FC236}">
                <a16:creationId xmlns:a16="http://schemas.microsoft.com/office/drawing/2014/main" id="{00DDAD5F-73F7-0047-9046-5C5CCF635E6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25" name="그림 36" descr="그림 36">
            <a:extLst>
              <a:ext uri="{FF2B5EF4-FFF2-40B4-BE49-F238E27FC236}">
                <a16:creationId xmlns:a16="http://schemas.microsoft.com/office/drawing/2014/main" id="{244458A7-C998-6642-AA3E-464DEA4EE9A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45" name="그림 56" descr="그림 56">
            <a:extLst>
              <a:ext uri="{FF2B5EF4-FFF2-40B4-BE49-F238E27FC236}">
                <a16:creationId xmlns:a16="http://schemas.microsoft.com/office/drawing/2014/main" id="{1F254F9C-27AD-1740-AFFB-D2EE2C423F2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48" name="그림 59" descr="그림 59">
            <a:extLst>
              <a:ext uri="{FF2B5EF4-FFF2-40B4-BE49-F238E27FC236}">
                <a16:creationId xmlns:a16="http://schemas.microsoft.com/office/drawing/2014/main" id="{9F85E5CD-3A86-F64F-A580-1F242B7C6A4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51" name="그림 62" descr="그림 62">
            <a:extLst>
              <a:ext uri="{FF2B5EF4-FFF2-40B4-BE49-F238E27FC236}">
                <a16:creationId xmlns:a16="http://schemas.microsoft.com/office/drawing/2014/main" id="{C193BFEF-43F2-7247-BE2B-50239398349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56" name="그림 67" descr="그림 67">
            <a:extLst>
              <a:ext uri="{FF2B5EF4-FFF2-40B4-BE49-F238E27FC236}">
                <a16:creationId xmlns:a16="http://schemas.microsoft.com/office/drawing/2014/main" id="{9C4DF786-E116-4848-B218-45BB8DAB25F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57" name="그림 68" descr="그림 68">
            <a:extLst>
              <a:ext uri="{FF2B5EF4-FFF2-40B4-BE49-F238E27FC236}">
                <a16:creationId xmlns:a16="http://schemas.microsoft.com/office/drawing/2014/main" id="{1CBE1F7E-CCE2-EC4D-B545-52B30CF826C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1" name="그림 72" descr="그림 72">
            <a:extLst>
              <a:ext uri="{FF2B5EF4-FFF2-40B4-BE49-F238E27FC236}">
                <a16:creationId xmlns:a16="http://schemas.microsoft.com/office/drawing/2014/main" id="{400C4C8A-3D48-3949-9876-E268AEBCCE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2" name="그림 73" descr="그림 73">
            <a:extLst>
              <a:ext uri="{FF2B5EF4-FFF2-40B4-BE49-F238E27FC236}">
                <a16:creationId xmlns:a16="http://schemas.microsoft.com/office/drawing/2014/main" id="{F25732F9-141C-E545-94CC-0E94AB3EE7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3" name="그림 74" descr="그림 74">
            <a:extLst>
              <a:ext uri="{FF2B5EF4-FFF2-40B4-BE49-F238E27FC236}">
                <a16:creationId xmlns:a16="http://schemas.microsoft.com/office/drawing/2014/main" id="{B1A31793-C4B2-D142-8B12-C3068924E05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4" name="그림 75" descr="그림 75">
            <a:extLst>
              <a:ext uri="{FF2B5EF4-FFF2-40B4-BE49-F238E27FC236}">
                <a16:creationId xmlns:a16="http://schemas.microsoft.com/office/drawing/2014/main" id="{26C418BF-655D-6B4C-A644-B0A15F07BB0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7" name="그림 78" descr="그림 78">
            <a:extLst>
              <a:ext uri="{FF2B5EF4-FFF2-40B4-BE49-F238E27FC236}">
                <a16:creationId xmlns:a16="http://schemas.microsoft.com/office/drawing/2014/main" id="{94A99A2F-457C-DB48-A2F7-8299B8F94D7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8" name="그림 79" descr="그림 79">
            <a:extLst>
              <a:ext uri="{FF2B5EF4-FFF2-40B4-BE49-F238E27FC236}">
                <a16:creationId xmlns:a16="http://schemas.microsoft.com/office/drawing/2014/main" id="{1156A3FB-08F4-694D-B82B-31A1092B278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9" name="그림 80" descr="그림 80">
            <a:extLst>
              <a:ext uri="{FF2B5EF4-FFF2-40B4-BE49-F238E27FC236}">
                <a16:creationId xmlns:a16="http://schemas.microsoft.com/office/drawing/2014/main" id="{D0E6B10B-4183-E34D-B726-CA5629C2D94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9" name="그림 108">
            <a:extLst>
              <a:ext uri="{FF2B5EF4-FFF2-40B4-BE49-F238E27FC236}">
                <a16:creationId xmlns:a16="http://schemas.microsoft.com/office/drawing/2014/main" id="{4F5E7BD7-83FA-3943-B9C2-0B3921AACE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8656" y="653357"/>
            <a:ext cx="366903" cy="366903"/>
          </a:xfrm>
          <a:prstGeom prst="rect">
            <a:avLst/>
          </a:prstGeom>
        </p:spPr>
      </p:pic>
      <p:pic>
        <p:nvPicPr>
          <p:cNvPr id="88" name="그림 18" descr="그림 18">
            <a:extLst>
              <a:ext uri="{FF2B5EF4-FFF2-40B4-BE49-F238E27FC236}">
                <a16:creationId xmlns:a16="http://schemas.microsoft.com/office/drawing/2014/main" id="{0C87379A-554B-488F-883D-B3090995DC1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89" name="그림 19" descr="그림 19">
            <a:extLst>
              <a:ext uri="{FF2B5EF4-FFF2-40B4-BE49-F238E27FC236}">
                <a16:creationId xmlns:a16="http://schemas.microsoft.com/office/drawing/2014/main" id="{541937F9-36A8-49B2-AF2B-D58A2A48AB8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0" name="그림 26" descr="그림 26">
            <a:extLst>
              <a:ext uri="{FF2B5EF4-FFF2-40B4-BE49-F238E27FC236}">
                <a16:creationId xmlns:a16="http://schemas.microsoft.com/office/drawing/2014/main" id="{0E7D4E41-912C-4A38-ABBC-57663E6F83D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1" name="그림 27" descr="그림 27">
            <a:extLst>
              <a:ext uri="{FF2B5EF4-FFF2-40B4-BE49-F238E27FC236}">
                <a16:creationId xmlns:a16="http://schemas.microsoft.com/office/drawing/2014/main" id="{00959E00-71DB-4742-BBEE-E60EE50AA4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2" name="그림 28" descr="그림 28">
            <a:extLst>
              <a:ext uri="{FF2B5EF4-FFF2-40B4-BE49-F238E27FC236}">
                <a16:creationId xmlns:a16="http://schemas.microsoft.com/office/drawing/2014/main" id="{57B3A01C-905A-4ED9-84D0-AD146398D2C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3" name="그림 35" descr="그림 35">
            <a:extLst>
              <a:ext uri="{FF2B5EF4-FFF2-40B4-BE49-F238E27FC236}">
                <a16:creationId xmlns:a16="http://schemas.microsoft.com/office/drawing/2014/main" id="{737AEE32-8E13-4EFE-B75B-E181810297A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4" name="그림 36" descr="그림 36">
            <a:extLst>
              <a:ext uri="{FF2B5EF4-FFF2-40B4-BE49-F238E27FC236}">
                <a16:creationId xmlns:a16="http://schemas.microsoft.com/office/drawing/2014/main" id="{CC97516A-98D3-49F8-9D0E-9B52501FFA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5" name="그림 18" descr="그림 18">
            <a:extLst>
              <a:ext uri="{FF2B5EF4-FFF2-40B4-BE49-F238E27FC236}">
                <a16:creationId xmlns:a16="http://schemas.microsoft.com/office/drawing/2014/main" id="{1958B5C1-DB69-4D10-89FD-270F30BA1E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6" name="그림 19" descr="그림 19">
            <a:extLst>
              <a:ext uri="{FF2B5EF4-FFF2-40B4-BE49-F238E27FC236}">
                <a16:creationId xmlns:a16="http://schemas.microsoft.com/office/drawing/2014/main" id="{DE5F4A80-C7E2-483F-A2C5-E281796A6AF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7" name="그림 26" descr="그림 26">
            <a:extLst>
              <a:ext uri="{FF2B5EF4-FFF2-40B4-BE49-F238E27FC236}">
                <a16:creationId xmlns:a16="http://schemas.microsoft.com/office/drawing/2014/main" id="{C221B25E-23E2-4DD8-A46D-EE2B2F8F753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8" name="그림 27" descr="그림 27">
            <a:extLst>
              <a:ext uri="{FF2B5EF4-FFF2-40B4-BE49-F238E27FC236}">
                <a16:creationId xmlns:a16="http://schemas.microsoft.com/office/drawing/2014/main" id="{99FFEE75-3E00-475B-A309-41CF2F16B62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9" name="그림 28" descr="그림 28">
            <a:extLst>
              <a:ext uri="{FF2B5EF4-FFF2-40B4-BE49-F238E27FC236}">
                <a16:creationId xmlns:a16="http://schemas.microsoft.com/office/drawing/2014/main" id="{31D227C2-90B1-4909-A797-75B4EBF79B8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0" name="그림 35" descr="그림 35">
            <a:extLst>
              <a:ext uri="{FF2B5EF4-FFF2-40B4-BE49-F238E27FC236}">
                <a16:creationId xmlns:a16="http://schemas.microsoft.com/office/drawing/2014/main" id="{985D5D37-257D-4331-98BE-0C501210853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2" name="그림 36" descr="그림 36">
            <a:extLst>
              <a:ext uri="{FF2B5EF4-FFF2-40B4-BE49-F238E27FC236}">
                <a16:creationId xmlns:a16="http://schemas.microsoft.com/office/drawing/2014/main" id="{AB67DF29-444F-4F00-8C86-4999B3A7588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3" name="그림 18" descr="그림 18">
            <a:extLst>
              <a:ext uri="{FF2B5EF4-FFF2-40B4-BE49-F238E27FC236}">
                <a16:creationId xmlns:a16="http://schemas.microsoft.com/office/drawing/2014/main" id="{967A8F84-05AC-49E1-9DBE-EDEB7F999C1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4" name="그림 19" descr="그림 19">
            <a:extLst>
              <a:ext uri="{FF2B5EF4-FFF2-40B4-BE49-F238E27FC236}">
                <a16:creationId xmlns:a16="http://schemas.microsoft.com/office/drawing/2014/main" id="{6972B92D-E177-40B9-A093-956D219A621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5" name="그림 26" descr="그림 26">
            <a:extLst>
              <a:ext uri="{FF2B5EF4-FFF2-40B4-BE49-F238E27FC236}">
                <a16:creationId xmlns:a16="http://schemas.microsoft.com/office/drawing/2014/main" id="{EDD12B27-E96D-4D58-87F7-C49D0EC00DE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6" name="그림 27" descr="그림 27">
            <a:extLst>
              <a:ext uri="{FF2B5EF4-FFF2-40B4-BE49-F238E27FC236}">
                <a16:creationId xmlns:a16="http://schemas.microsoft.com/office/drawing/2014/main" id="{BC202EA3-A5CE-48C1-AEA7-B99EDC5665D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7" name="그림 28" descr="그림 28">
            <a:extLst>
              <a:ext uri="{FF2B5EF4-FFF2-40B4-BE49-F238E27FC236}">
                <a16:creationId xmlns:a16="http://schemas.microsoft.com/office/drawing/2014/main" id="{B0CB9735-68AE-4AB0-A570-6EC42383E0B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8" name="그림 35" descr="그림 35">
            <a:extLst>
              <a:ext uri="{FF2B5EF4-FFF2-40B4-BE49-F238E27FC236}">
                <a16:creationId xmlns:a16="http://schemas.microsoft.com/office/drawing/2014/main" id="{87FFEE23-9B92-47E6-ACD2-0B6869650DD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0" name="그림 36" descr="그림 36">
            <a:extLst>
              <a:ext uri="{FF2B5EF4-FFF2-40B4-BE49-F238E27FC236}">
                <a16:creationId xmlns:a16="http://schemas.microsoft.com/office/drawing/2014/main" id="{BDC1845D-DD8C-4BBD-A3D0-5F082258658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1" name="그림 18" descr="그림 18">
            <a:extLst>
              <a:ext uri="{FF2B5EF4-FFF2-40B4-BE49-F238E27FC236}">
                <a16:creationId xmlns:a16="http://schemas.microsoft.com/office/drawing/2014/main" id="{35E2B8EB-2387-4B0C-A1BB-1E02E2E6746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2" name="그림 19" descr="그림 19">
            <a:extLst>
              <a:ext uri="{FF2B5EF4-FFF2-40B4-BE49-F238E27FC236}">
                <a16:creationId xmlns:a16="http://schemas.microsoft.com/office/drawing/2014/main" id="{47BA3A11-1170-4B4A-A80D-F965E8623D6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3" name="그림 26" descr="그림 26">
            <a:extLst>
              <a:ext uri="{FF2B5EF4-FFF2-40B4-BE49-F238E27FC236}">
                <a16:creationId xmlns:a16="http://schemas.microsoft.com/office/drawing/2014/main" id="{42E152E0-5A60-4273-9318-FDC8FA46E99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4" name="그림 27" descr="그림 27">
            <a:extLst>
              <a:ext uri="{FF2B5EF4-FFF2-40B4-BE49-F238E27FC236}">
                <a16:creationId xmlns:a16="http://schemas.microsoft.com/office/drawing/2014/main" id="{982AE7BB-9887-4384-8C96-515245B0811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5" name="그림 28" descr="그림 28">
            <a:extLst>
              <a:ext uri="{FF2B5EF4-FFF2-40B4-BE49-F238E27FC236}">
                <a16:creationId xmlns:a16="http://schemas.microsoft.com/office/drawing/2014/main" id="{BF2DE4A7-C591-4CA1-A08F-0362218B1FD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6" name="그림 35" descr="그림 35">
            <a:extLst>
              <a:ext uri="{FF2B5EF4-FFF2-40B4-BE49-F238E27FC236}">
                <a16:creationId xmlns:a16="http://schemas.microsoft.com/office/drawing/2014/main" id="{A82CDF67-F1C7-4B32-B4C5-40289288625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7" name="그림 36" descr="그림 36">
            <a:extLst>
              <a:ext uri="{FF2B5EF4-FFF2-40B4-BE49-F238E27FC236}">
                <a16:creationId xmlns:a16="http://schemas.microsoft.com/office/drawing/2014/main" id="{70694C18-6284-4B48-834B-1562F5FCE02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8" name="그림 18" descr="그림 18">
            <a:extLst>
              <a:ext uri="{FF2B5EF4-FFF2-40B4-BE49-F238E27FC236}">
                <a16:creationId xmlns:a16="http://schemas.microsoft.com/office/drawing/2014/main" id="{20D7B9D5-43D5-479F-92F3-A5FC1B1C3B3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9" name="그림 19" descr="그림 19">
            <a:extLst>
              <a:ext uri="{FF2B5EF4-FFF2-40B4-BE49-F238E27FC236}">
                <a16:creationId xmlns:a16="http://schemas.microsoft.com/office/drawing/2014/main" id="{EB9A855D-0EB2-4089-AC94-8BCD1DF4085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0" name="그림 26" descr="그림 26">
            <a:extLst>
              <a:ext uri="{FF2B5EF4-FFF2-40B4-BE49-F238E27FC236}">
                <a16:creationId xmlns:a16="http://schemas.microsoft.com/office/drawing/2014/main" id="{6EE7B7BA-B578-421C-924D-75F356F1FE3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1" name="그림 27" descr="그림 27">
            <a:extLst>
              <a:ext uri="{FF2B5EF4-FFF2-40B4-BE49-F238E27FC236}">
                <a16:creationId xmlns:a16="http://schemas.microsoft.com/office/drawing/2014/main" id="{19DAEBBE-CE52-49A4-91DB-5B3A21D6CC6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2" name="그림 28" descr="그림 28">
            <a:extLst>
              <a:ext uri="{FF2B5EF4-FFF2-40B4-BE49-F238E27FC236}">
                <a16:creationId xmlns:a16="http://schemas.microsoft.com/office/drawing/2014/main" id="{8EEA40B9-84B8-422A-A254-8CAEAC8437D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3" name="그림 35" descr="그림 35">
            <a:extLst>
              <a:ext uri="{FF2B5EF4-FFF2-40B4-BE49-F238E27FC236}">
                <a16:creationId xmlns:a16="http://schemas.microsoft.com/office/drawing/2014/main" id="{86FA5C81-2490-4CA5-87A6-2FB2725A026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4" name="그림 36" descr="그림 36">
            <a:extLst>
              <a:ext uri="{FF2B5EF4-FFF2-40B4-BE49-F238E27FC236}">
                <a16:creationId xmlns:a16="http://schemas.microsoft.com/office/drawing/2014/main" id="{14B2AACA-1970-4A02-AE76-FBAECE88DDE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5" name="그림 18" descr="그림 18">
            <a:extLst>
              <a:ext uri="{FF2B5EF4-FFF2-40B4-BE49-F238E27FC236}">
                <a16:creationId xmlns:a16="http://schemas.microsoft.com/office/drawing/2014/main" id="{22AD3DE5-87AE-4E5B-BCFA-3837A3D362D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6" name="그림 19" descr="그림 19">
            <a:extLst>
              <a:ext uri="{FF2B5EF4-FFF2-40B4-BE49-F238E27FC236}">
                <a16:creationId xmlns:a16="http://schemas.microsoft.com/office/drawing/2014/main" id="{1A7B2A3B-A51A-44E2-AFA4-19B771D7A18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7" name="그림 26" descr="그림 26">
            <a:extLst>
              <a:ext uri="{FF2B5EF4-FFF2-40B4-BE49-F238E27FC236}">
                <a16:creationId xmlns:a16="http://schemas.microsoft.com/office/drawing/2014/main" id="{2950FF8B-75B6-4E0D-9EE2-6DDEBC6A459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8" name="그림 27" descr="그림 27">
            <a:extLst>
              <a:ext uri="{FF2B5EF4-FFF2-40B4-BE49-F238E27FC236}">
                <a16:creationId xmlns:a16="http://schemas.microsoft.com/office/drawing/2014/main" id="{A1B93AAF-8334-4532-9F1F-B4D63EAE7FC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9" name="그림 28" descr="그림 28">
            <a:extLst>
              <a:ext uri="{FF2B5EF4-FFF2-40B4-BE49-F238E27FC236}">
                <a16:creationId xmlns:a16="http://schemas.microsoft.com/office/drawing/2014/main" id="{3C24B97E-B7A9-4CFC-B2A8-E2420B81626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0" name="그림 35" descr="그림 35">
            <a:extLst>
              <a:ext uri="{FF2B5EF4-FFF2-40B4-BE49-F238E27FC236}">
                <a16:creationId xmlns:a16="http://schemas.microsoft.com/office/drawing/2014/main" id="{DC0B90FB-2332-4F25-AA38-57DD9154A9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1" name="그림 36" descr="그림 36">
            <a:extLst>
              <a:ext uri="{FF2B5EF4-FFF2-40B4-BE49-F238E27FC236}">
                <a16:creationId xmlns:a16="http://schemas.microsoft.com/office/drawing/2014/main" id="{B60EBB18-8F5E-4D8D-A962-5FCAB33DA41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72" name="그림 71">
            <a:extLst>
              <a:ext uri="{FF2B5EF4-FFF2-40B4-BE49-F238E27FC236}">
                <a16:creationId xmlns:a16="http://schemas.microsoft.com/office/drawing/2014/main" id="{0073A8A2-1EAF-4AF0-BCBA-5F0401368682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410" y="379123"/>
            <a:ext cx="1582091" cy="915418"/>
          </a:xfrm>
          <a:prstGeom prst="rect">
            <a:avLst/>
          </a:prstGeom>
          <a:noFill/>
        </p:spPr>
      </p:pic>
      <p:pic>
        <p:nvPicPr>
          <p:cNvPr id="74" name="그림 73">
            <a:extLst>
              <a:ext uri="{FF2B5EF4-FFF2-40B4-BE49-F238E27FC236}">
                <a16:creationId xmlns:a16="http://schemas.microsoft.com/office/drawing/2014/main" id="{022E0A46-467B-42B2-A771-84497FA94E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9483" y="4152691"/>
            <a:ext cx="1198126" cy="2563988"/>
          </a:xfrm>
          <a:prstGeom prst="rect">
            <a:avLst/>
          </a:prstGeom>
          <a:effectLst>
            <a:glow rad="63500">
              <a:srgbClr val="FF0000">
                <a:alpha val="40000"/>
              </a:srgbClr>
            </a:glow>
          </a:effectLst>
        </p:spPr>
      </p:pic>
    </p:spTree>
    <p:extLst>
      <p:ext uri="{BB962C8B-B14F-4D97-AF65-F5344CB8AC3E}">
        <p14:creationId xmlns:p14="http://schemas.microsoft.com/office/powerpoint/2010/main" val="4282927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사각형: 둥근 모서리 14">
            <a:extLst>
              <a:ext uri="{FF2B5EF4-FFF2-40B4-BE49-F238E27FC236}">
                <a16:creationId xmlns:a16="http://schemas.microsoft.com/office/drawing/2014/main" id="{275EFCBA-0692-1144-B799-FE115DDCDF7A}"/>
              </a:ext>
            </a:extLst>
          </p:cNvPr>
          <p:cNvSpPr/>
          <p:nvPr/>
        </p:nvSpPr>
        <p:spPr>
          <a:xfrm>
            <a:off x="3494563" y="258631"/>
            <a:ext cx="5207633" cy="1156355"/>
          </a:xfrm>
          <a:prstGeom prst="roundRect">
            <a:avLst>
              <a:gd name="adj" fmla="val 4338"/>
            </a:avLst>
          </a:prstGeom>
          <a:solidFill>
            <a:srgbClr val="FFFFFF"/>
          </a:solidFill>
          <a:ln w="28575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" name="사각형: 둥근 모서리 16">
            <a:extLst>
              <a:ext uri="{FF2B5EF4-FFF2-40B4-BE49-F238E27FC236}">
                <a16:creationId xmlns:a16="http://schemas.microsoft.com/office/drawing/2014/main" id="{8E584855-3CA1-F448-A5F5-54365C6EF081}"/>
              </a:ext>
            </a:extLst>
          </p:cNvPr>
          <p:cNvSpPr/>
          <p:nvPr/>
        </p:nvSpPr>
        <p:spPr>
          <a:xfrm>
            <a:off x="3492185" y="1444957"/>
            <a:ext cx="5207633" cy="5154411"/>
          </a:xfrm>
          <a:prstGeom prst="roundRect">
            <a:avLst>
              <a:gd name="adj" fmla="val 4829"/>
            </a:avLst>
          </a:prstGeom>
          <a:solidFill>
            <a:srgbClr val="D0CECE"/>
          </a:solidFill>
          <a:ln w="28575">
            <a:solidFill>
              <a:srgbClr val="D0CECE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6" name="그림 17" descr="그림 17">
            <a:extLst>
              <a:ext uri="{FF2B5EF4-FFF2-40B4-BE49-F238E27FC236}">
                <a16:creationId xmlns:a16="http://schemas.microsoft.com/office/drawing/2014/main" id="{297AFC4D-B5C1-0043-BE35-E7C88E49BBD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그림 18" descr="그림 18">
            <a:extLst>
              <a:ext uri="{FF2B5EF4-FFF2-40B4-BE49-F238E27FC236}">
                <a16:creationId xmlns:a16="http://schemas.microsoft.com/office/drawing/2014/main" id="{0EF83B82-BFCB-E64E-865B-A12B091A84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그림 19" descr="그림 19">
            <a:extLst>
              <a:ext uri="{FF2B5EF4-FFF2-40B4-BE49-F238E27FC236}">
                <a16:creationId xmlns:a16="http://schemas.microsoft.com/office/drawing/2014/main" id="{5133A2C3-B2B1-3748-B136-D960263A5B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그림 20" descr="그림 20">
            <a:extLst>
              <a:ext uri="{FF2B5EF4-FFF2-40B4-BE49-F238E27FC236}">
                <a16:creationId xmlns:a16="http://schemas.microsoft.com/office/drawing/2014/main" id="{DB154EDB-F376-6A4F-96E9-3253D73BD28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" name="그림 23" descr="그림 23">
            <a:extLst>
              <a:ext uri="{FF2B5EF4-FFF2-40B4-BE49-F238E27FC236}">
                <a16:creationId xmlns:a16="http://schemas.microsoft.com/office/drawing/2014/main" id="{9840C812-4995-D544-8546-6BF33BAEA7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5" name="그림 26" descr="그림 26">
            <a:extLst>
              <a:ext uri="{FF2B5EF4-FFF2-40B4-BE49-F238E27FC236}">
                <a16:creationId xmlns:a16="http://schemas.microsoft.com/office/drawing/2014/main" id="{D8F8A23B-3A39-2542-91FE-A3B2271F167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6" name="그림 27" descr="그림 27">
            <a:extLst>
              <a:ext uri="{FF2B5EF4-FFF2-40B4-BE49-F238E27FC236}">
                <a16:creationId xmlns:a16="http://schemas.microsoft.com/office/drawing/2014/main" id="{C7A9482E-72A6-5947-8DF7-664C0BF24AD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7" name="그림 28" descr="그림 28">
            <a:extLst>
              <a:ext uri="{FF2B5EF4-FFF2-40B4-BE49-F238E27FC236}">
                <a16:creationId xmlns:a16="http://schemas.microsoft.com/office/drawing/2014/main" id="{0575ACC1-86DC-F342-95E9-2BB6B6412E4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24" name="그림 35" descr="그림 35">
            <a:extLst>
              <a:ext uri="{FF2B5EF4-FFF2-40B4-BE49-F238E27FC236}">
                <a16:creationId xmlns:a16="http://schemas.microsoft.com/office/drawing/2014/main" id="{00DDAD5F-73F7-0047-9046-5C5CCF635E6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25" name="그림 36" descr="그림 36">
            <a:extLst>
              <a:ext uri="{FF2B5EF4-FFF2-40B4-BE49-F238E27FC236}">
                <a16:creationId xmlns:a16="http://schemas.microsoft.com/office/drawing/2014/main" id="{244458A7-C998-6642-AA3E-464DEA4EE9A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45" name="그림 56" descr="그림 56">
            <a:extLst>
              <a:ext uri="{FF2B5EF4-FFF2-40B4-BE49-F238E27FC236}">
                <a16:creationId xmlns:a16="http://schemas.microsoft.com/office/drawing/2014/main" id="{1F254F9C-27AD-1740-AFFB-D2EE2C423F2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48" name="그림 59" descr="그림 59">
            <a:extLst>
              <a:ext uri="{FF2B5EF4-FFF2-40B4-BE49-F238E27FC236}">
                <a16:creationId xmlns:a16="http://schemas.microsoft.com/office/drawing/2014/main" id="{9F85E5CD-3A86-F64F-A580-1F242B7C6A4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51" name="그림 62" descr="그림 62">
            <a:extLst>
              <a:ext uri="{FF2B5EF4-FFF2-40B4-BE49-F238E27FC236}">
                <a16:creationId xmlns:a16="http://schemas.microsoft.com/office/drawing/2014/main" id="{C193BFEF-43F2-7247-BE2B-50239398349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56" name="그림 67" descr="그림 67">
            <a:extLst>
              <a:ext uri="{FF2B5EF4-FFF2-40B4-BE49-F238E27FC236}">
                <a16:creationId xmlns:a16="http://schemas.microsoft.com/office/drawing/2014/main" id="{9C4DF786-E116-4848-B218-45BB8DAB25F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57" name="그림 68" descr="그림 68">
            <a:extLst>
              <a:ext uri="{FF2B5EF4-FFF2-40B4-BE49-F238E27FC236}">
                <a16:creationId xmlns:a16="http://schemas.microsoft.com/office/drawing/2014/main" id="{1CBE1F7E-CCE2-EC4D-B545-52B30CF826C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1" name="그림 72" descr="그림 72">
            <a:extLst>
              <a:ext uri="{FF2B5EF4-FFF2-40B4-BE49-F238E27FC236}">
                <a16:creationId xmlns:a16="http://schemas.microsoft.com/office/drawing/2014/main" id="{400C4C8A-3D48-3949-9876-E268AEBCCE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2" name="그림 73" descr="그림 73">
            <a:extLst>
              <a:ext uri="{FF2B5EF4-FFF2-40B4-BE49-F238E27FC236}">
                <a16:creationId xmlns:a16="http://schemas.microsoft.com/office/drawing/2014/main" id="{F25732F9-141C-E545-94CC-0E94AB3EE7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3" name="그림 74" descr="그림 74">
            <a:extLst>
              <a:ext uri="{FF2B5EF4-FFF2-40B4-BE49-F238E27FC236}">
                <a16:creationId xmlns:a16="http://schemas.microsoft.com/office/drawing/2014/main" id="{B1A31793-C4B2-D142-8B12-C3068924E05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4" name="그림 75" descr="그림 75">
            <a:extLst>
              <a:ext uri="{FF2B5EF4-FFF2-40B4-BE49-F238E27FC236}">
                <a16:creationId xmlns:a16="http://schemas.microsoft.com/office/drawing/2014/main" id="{26C418BF-655D-6B4C-A644-B0A15F07BB0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7" name="그림 78" descr="그림 78">
            <a:extLst>
              <a:ext uri="{FF2B5EF4-FFF2-40B4-BE49-F238E27FC236}">
                <a16:creationId xmlns:a16="http://schemas.microsoft.com/office/drawing/2014/main" id="{94A99A2F-457C-DB48-A2F7-8299B8F94D7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8" name="그림 79" descr="그림 79">
            <a:extLst>
              <a:ext uri="{FF2B5EF4-FFF2-40B4-BE49-F238E27FC236}">
                <a16:creationId xmlns:a16="http://schemas.microsoft.com/office/drawing/2014/main" id="{1156A3FB-08F4-694D-B82B-31A1092B278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9" name="그림 80" descr="그림 80">
            <a:extLst>
              <a:ext uri="{FF2B5EF4-FFF2-40B4-BE49-F238E27FC236}">
                <a16:creationId xmlns:a16="http://schemas.microsoft.com/office/drawing/2014/main" id="{D0E6B10B-4183-E34D-B726-CA5629C2D94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9" name="그림 108">
            <a:extLst>
              <a:ext uri="{FF2B5EF4-FFF2-40B4-BE49-F238E27FC236}">
                <a16:creationId xmlns:a16="http://schemas.microsoft.com/office/drawing/2014/main" id="{4F5E7BD7-83FA-3943-B9C2-0B3921AACE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8656" y="653357"/>
            <a:ext cx="366903" cy="366903"/>
          </a:xfrm>
          <a:prstGeom prst="rect">
            <a:avLst/>
          </a:prstGeom>
        </p:spPr>
      </p:pic>
      <p:pic>
        <p:nvPicPr>
          <p:cNvPr id="88" name="그림 18" descr="그림 18">
            <a:extLst>
              <a:ext uri="{FF2B5EF4-FFF2-40B4-BE49-F238E27FC236}">
                <a16:creationId xmlns:a16="http://schemas.microsoft.com/office/drawing/2014/main" id="{0C87379A-554B-488F-883D-B3090995DC1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89" name="그림 19" descr="그림 19">
            <a:extLst>
              <a:ext uri="{FF2B5EF4-FFF2-40B4-BE49-F238E27FC236}">
                <a16:creationId xmlns:a16="http://schemas.microsoft.com/office/drawing/2014/main" id="{541937F9-36A8-49B2-AF2B-D58A2A48AB8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0" name="그림 26" descr="그림 26">
            <a:extLst>
              <a:ext uri="{FF2B5EF4-FFF2-40B4-BE49-F238E27FC236}">
                <a16:creationId xmlns:a16="http://schemas.microsoft.com/office/drawing/2014/main" id="{0E7D4E41-912C-4A38-ABBC-57663E6F83D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1" name="그림 27" descr="그림 27">
            <a:extLst>
              <a:ext uri="{FF2B5EF4-FFF2-40B4-BE49-F238E27FC236}">
                <a16:creationId xmlns:a16="http://schemas.microsoft.com/office/drawing/2014/main" id="{00959E00-71DB-4742-BBEE-E60EE50AA4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2" name="그림 28" descr="그림 28">
            <a:extLst>
              <a:ext uri="{FF2B5EF4-FFF2-40B4-BE49-F238E27FC236}">
                <a16:creationId xmlns:a16="http://schemas.microsoft.com/office/drawing/2014/main" id="{57B3A01C-905A-4ED9-84D0-AD146398D2C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3" name="그림 35" descr="그림 35">
            <a:extLst>
              <a:ext uri="{FF2B5EF4-FFF2-40B4-BE49-F238E27FC236}">
                <a16:creationId xmlns:a16="http://schemas.microsoft.com/office/drawing/2014/main" id="{737AEE32-8E13-4EFE-B75B-E181810297A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4" name="그림 36" descr="그림 36">
            <a:extLst>
              <a:ext uri="{FF2B5EF4-FFF2-40B4-BE49-F238E27FC236}">
                <a16:creationId xmlns:a16="http://schemas.microsoft.com/office/drawing/2014/main" id="{CC97516A-98D3-49F8-9D0E-9B52501FFA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5" name="그림 18" descr="그림 18">
            <a:extLst>
              <a:ext uri="{FF2B5EF4-FFF2-40B4-BE49-F238E27FC236}">
                <a16:creationId xmlns:a16="http://schemas.microsoft.com/office/drawing/2014/main" id="{1958B5C1-DB69-4D10-89FD-270F30BA1E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6" name="그림 19" descr="그림 19">
            <a:extLst>
              <a:ext uri="{FF2B5EF4-FFF2-40B4-BE49-F238E27FC236}">
                <a16:creationId xmlns:a16="http://schemas.microsoft.com/office/drawing/2014/main" id="{DE5F4A80-C7E2-483F-A2C5-E281796A6AF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7" name="그림 26" descr="그림 26">
            <a:extLst>
              <a:ext uri="{FF2B5EF4-FFF2-40B4-BE49-F238E27FC236}">
                <a16:creationId xmlns:a16="http://schemas.microsoft.com/office/drawing/2014/main" id="{C221B25E-23E2-4DD8-A46D-EE2B2F8F753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8" name="그림 27" descr="그림 27">
            <a:extLst>
              <a:ext uri="{FF2B5EF4-FFF2-40B4-BE49-F238E27FC236}">
                <a16:creationId xmlns:a16="http://schemas.microsoft.com/office/drawing/2014/main" id="{99FFEE75-3E00-475B-A309-41CF2F16B62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9" name="그림 28" descr="그림 28">
            <a:extLst>
              <a:ext uri="{FF2B5EF4-FFF2-40B4-BE49-F238E27FC236}">
                <a16:creationId xmlns:a16="http://schemas.microsoft.com/office/drawing/2014/main" id="{31D227C2-90B1-4909-A797-75B4EBF79B8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0" name="그림 35" descr="그림 35">
            <a:extLst>
              <a:ext uri="{FF2B5EF4-FFF2-40B4-BE49-F238E27FC236}">
                <a16:creationId xmlns:a16="http://schemas.microsoft.com/office/drawing/2014/main" id="{985D5D37-257D-4331-98BE-0C501210853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2" name="그림 36" descr="그림 36">
            <a:extLst>
              <a:ext uri="{FF2B5EF4-FFF2-40B4-BE49-F238E27FC236}">
                <a16:creationId xmlns:a16="http://schemas.microsoft.com/office/drawing/2014/main" id="{AB67DF29-444F-4F00-8C86-4999B3A7588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3" name="그림 18" descr="그림 18">
            <a:extLst>
              <a:ext uri="{FF2B5EF4-FFF2-40B4-BE49-F238E27FC236}">
                <a16:creationId xmlns:a16="http://schemas.microsoft.com/office/drawing/2014/main" id="{967A8F84-05AC-49E1-9DBE-EDEB7F999C1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4" name="그림 19" descr="그림 19">
            <a:extLst>
              <a:ext uri="{FF2B5EF4-FFF2-40B4-BE49-F238E27FC236}">
                <a16:creationId xmlns:a16="http://schemas.microsoft.com/office/drawing/2014/main" id="{6972B92D-E177-40B9-A093-956D219A621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5" name="그림 26" descr="그림 26">
            <a:extLst>
              <a:ext uri="{FF2B5EF4-FFF2-40B4-BE49-F238E27FC236}">
                <a16:creationId xmlns:a16="http://schemas.microsoft.com/office/drawing/2014/main" id="{EDD12B27-E96D-4D58-87F7-C49D0EC00DE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6" name="그림 27" descr="그림 27">
            <a:extLst>
              <a:ext uri="{FF2B5EF4-FFF2-40B4-BE49-F238E27FC236}">
                <a16:creationId xmlns:a16="http://schemas.microsoft.com/office/drawing/2014/main" id="{BC202EA3-A5CE-48C1-AEA7-B99EDC5665D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7" name="그림 28" descr="그림 28">
            <a:extLst>
              <a:ext uri="{FF2B5EF4-FFF2-40B4-BE49-F238E27FC236}">
                <a16:creationId xmlns:a16="http://schemas.microsoft.com/office/drawing/2014/main" id="{B0CB9735-68AE-4AB0-A570-6EC42383E0B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8" name="그림 35" descr="그림 35">
            <a:extLst>
              <a:ext uri="{FF2B5EF4-FFF2-40B4-BE49-F238E27FC236}">
                <a16:creationId xmlns:a16="http://schemas.microsoft.com/office/drawing/2014/main" id="{87FFEE23-9B92-47E6-ACD2-0B6869650DD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0" name="그림 36" descr="그림 36">
            <a:extLst>
              <a:ext uri="{FF2B5EF4-FFF2-40B4-BE49-F238E27FC236}">
                <a16:creationId xmlns:a16="http://schemas.microsoft.com/office/drawing/2014/main" id="{BDC1845D-DD8C-4BBD-A3D0-5F082258658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1" name="그림 18" descr="그림 18">
            <a:extLst>
              <a:ext uri="{FF2B5EF4-FFF2-40B4-BE49-F238E27FC236}">
                <a16:creationId xmlns:a16="http://schemas.microsoft.com/office/drawing/2014/main" id="{35E2B8EB-2387-4B0C-A1BB-1E02E2E6746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2" name="그림 19" descr="그림 19">
            <a:extLst>
              <a:ext uri="{FF2B5EF4-FFF2-40B4-BE49-F238E27FC236}">
                <a16:creationId xmlns:a16="http://schemas.microsoft.com/office/drawing/2014/main" id="{47BA3A11-1170-4B4A-A80D-F965E8623D6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3" name="그림 26" descr="그림 26">
            <a:extLst>
              <a:ext uri="{FF2B5EF4-FFF2-40B4-BE49-F238E27FC236}">
                <a16:creationId xmlns:a16="http://schemas.microsoft.com/office/drawing/2014/main" id="{42E152E0-5A60-4273-9318-FDC8FA46E99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4" name="그림 27" descr="그림 27">
            <a:extLst>
              <a:ext uri="{FF2B5EF4-FFF2-40B4-BE49-F238E27FC236}">
                <a16:creationId xmlns:a16="http://schemas.microsoft.com/office/drawing/2014/main" id="{982AE7BB-9887-4384-8C96-515245B0811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5" name="그림 28" descr="그림 28">
            <a:extLst>
              <a:ext uri="{FF2B5EF4-FFF2-40B4-BE49-F238E27FC236}">
                <a16:creationId xmlns:a16="http://schemas.microsoft.com/office/drawing/2014/main" id="{BF2DE4A7-C591-4CA1-A08F-0362218B1FD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6" name="그림 35" descr="그림 35">
            <a:extLst>
              <a:ext uri="{FF2B5EF4-FFF2-40B4-BE49-F238E27FC236}">
                <a16:creationId xmlns:a16="http://schemas.microsoft.com/office/drawing/2014/main" id="{A82CDF67-F1C7-4B32-B4C5-40289288625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7" name="그림 36" descr="그림 36">
            <a:extLst>
              <a:ext uri="{FF2B5EF4-FFF2-40B4-BE49-F238E27FC236}">
                <a16:creationId xmlns:a16="http://schemas.microsoft.com/office/drawing/2014/main" id="{70694C18-6284-4B48-834B-1562F5FCE02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8" name="그림 18" descr="그림 18">
            <a:extLst>
              <a:ext uri="{FF2B5EF4-FFF2-40B4-BE49-F238E27FC236}">
                <a16:creationId xmlns:a16="http://schemas.microsoft.com/office/drawing/2014/main" id="{20D7B9D5-43D5-479F-92F3-A5FC1B1C3B3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9" name="그림 19" descr="그림 19">
            <a:extLst>
              <a:ext uri="{FF2B5EF4-FFF2-40B4-BE49-F238E27FC236}">
                <a16:creationId xmlns:a16="http://schemas.microsoft.com/office/drawing/2014/main" id="{EB9A855D-0EB2-4089-AC94-8BCD1DF4085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0" name="그림 26" descr="그림 26">
            <a:extLst>
              <a:ext uri="{FF2B5EF4-FFF2-40B4-BE49-F238E27FC236}">
                <a16:creationId xmlns:a16="http://schemas.microsoft.com/office/drawing/2014/main" id="{6EE7B7BA-B578-421C-924D-75F356F1FE3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1" name="그림 27" descr="그림 27">
            <a:extLst>
              <a:ext uri="{FF2B5EF4-FFF2-40B4-BE49-F238E27FC236}">
                <a16:creationId xmlns:a16="http://schemas.microsoft.com/office/drawing/2014/main" id="{19DAEBBE-CE52-49A4-91DB-5B3A21D6CC6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2" name="그림 28" descr="그림 28">
            <a:extLst>
              <a:ext uri="{FF2B5EF4-FFF2-40B4-BE49-F238E27FC236}">
                <a16:creationId xmlns:a16="http://schemas.microsoft.com/office/drawing/2014/main" id="{8EEA40B9-84B8-422A-A254-8CAEAC8437D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3" name="그림 35" descr="그림 35">
            <a:extLst>
              <a:ext uri="{FF2B5EF4-FFF2-40B4-BE49-F238E27FC236}">
                <a16:creationId xmlns:a16="http://schemas.microsoft.com/office/drawing/2014/main" id="{86FA5C81-2490-4CA5-87A6-2FB2725A026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4" name="그림 36" descr="그림 36">
            <a:extLst>
              <a:ext uri="{FF2B5EF4-FFF2-40B4-BE49-F238E27FC236}">
                <a16:creationId xmlns:a16="http://schemas.microsoft.com/office/drawing/2014/main" id="{14B2AACA-1970-4A02-AE76-FBAECE88DDE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5" name="그림 18" descr="그림 18">
            <a:extLst>
              <a:ext uri="{FF2B5EF4-FFF2-40B4-BE49-F238E27FC236}">
                <a16:creationId xmlns:a16="http://schemas.microsoft.com/office/drawing/2014/main" id="{22AD3DE5-87AE-4E5B-BCFA-3837A3D362D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6" name="그림 19" descr="그림 19">
            <a:extLst>
              <a:ext uri="{FF2B5EF4-FFF2-40B4-BE49-F238E27FC236}">
                <a16:creationId xmlns:a16="http://schemas.microsoft.com/office/drawing/2014/main" id="{1A7B2A3B-A51A-44E2-AFA4-19B771D7A18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7" name="그림 26" descr="그림 26">
            <a:extLst>
              <a:ext uri="{FF2B5EF4-FFF2-40B4-BE49-F238E27FC236}">
                <a16:creationId xmlns:a16="http://schemas.microsoft.com/office/drawing/2014/main" id="{2950FF8B-75B6-4E0D-9EE2-6DDEBC6A459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8" name="그림 27" descr="그림 27">
            <a:extLst>
              <a:ext uri="{FF2B5EF4-FFF2-40B4-BE49-F238E27FC236}">
                <a16:creationId xmlns:a16="http://schemas.microsoft.com/office/drawing/2014/main" id="{A1B93AAF-8334-4532-9F1F-B4D63EAE7FC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9" name="그림 28" descr="그림 28">
            <a:extLst>
              <a:ext uri="{FF2B5EF4-FFF2-40B4-BE49-F238E27FC236}">
                <a16:creationId xmlns:a16="http://schemas.microsoft.com/office/drawing/2014/main" id="{3C24B97E-B7A9-4CFC-B2A8-E2420B81626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0" name="그림 35" descr="그림 35">
            <a:extLst>
              <a:ext uri="{FF2B5EF4-FFF2-40B4-BE49-F238E27FC236}">
                <a16:creationId xmlns:a16="http://schemas.microsoft.com/office/drawing/2014/main" id="{DC0B90FB-2332-4F25-AA38-57DD9154A9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1" name="그림 36" descr="그림 36">
            <a:extLst>
              <a:ext uri="{FF2B5EF4-FFF2-40B4-BE49-F238E27FC236}">
                <a16:creationId xmlns:a16="http://schemas.microsoft.com/office/drawing/2014/main" id="{B60EBB18-8F5E-4D8D-A962-5FCAB33DA41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71" name="그림 70">
            <a:extLst>
              <a:ext uri="{FF2B5EF4-FFF2-40B4-BE49-F238E27FC236}">
                <a16:creationId xmlns:a16="http://schemas.microsoft.com/office/drawing/2014/main" id="{37C2E03A-FB84-416E-AA50-4BF28D9261E6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410" y="379123"/>
            <a:ext cx="1582091" cy="915612"/>
          </a:xfrm>
          <a:prstGeom prst="rect">
            <a:avLst/>
          </a:prstGeom>
          <a:noFill/>
        </p:spPr>
      </p:pic>
      <p:sp>
        <p:nvSpPr>
          <p:cNvPr id="73" name="사각형: 둥근 모서리 73">
            <a:extLst>
              <a:ext uri="{FF2B5EF4-FFF2-40B4-BE49-F238E27FC236}">
                <a16:creationId xmlns:a16="http://schemas.microsoft.com/office/drawing/2014/main" id="{69C533DF-4288-4D0A-910D-E72DF3B1799E}"/>
              </a:ext>
            </a:extLst>
          </p:cNvPr>
          <p:cNvSpPr/>
          <p:nvPr/>
        </p:nvSpPr>
        <p:spPr>
          <a:xfrm>
            <a:off x="3628875" y="4076232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C6C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16012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사각형: 둥근 모서리 14">
            <a:extLst>
              <a:ext uri="{FF2B5EF4-FFF2-40B4-BE49-F238E27FC236}">
                <a16:creationId xmlns:a16="http://schemas.microsoft.com/office/drawing/2014/main" id="{275EFCBA-0692-1144-B799-FE115DDCDF7A}"/>
              </a:ext>
            </a:extLst>
          </p:cNvPr>
          <p:cNvSpPr/>
          <p:nvPr/>
        </p:nvSpPr>
        <p:spPr>
          <a:xfrm>
            <a:off x="3494563" y="258631"/>
            <a:ext cx="5207633" cy="1156355"/>
          </a:xfrm>
          <a:prstGeom prst="roundRect">
            <a:avLst>
              <a:gd name="adj" fmla="val 4338"/>
            </a:avLst>
          </a:prstGeom>
          <a:solidFill>
            <a:srgbClr val="FFFFFF"/>
          </a:solidFill>
          <a:ln w="28575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" name="사각형: 둥근 모서리 16">
            <a:extLst>
              <a:ext uri="{FF2B5EF4-FFF2-40B4-BE49-F238E27FC236}">
                <a16:creationId xmlns:a16="http://schemas.microsoft.com/office/drawing/2014/main" id="{8E584855-3CA1-F448-A5F5-54365C6EF081}"/>
              </a:ext>
            </a:extLst>
          </p:cNvPr>
          <p:cNvSpPr/>
          <p:nvPr/>
        </p:nvSpPr>
        <p:spPr>
          <a:xfrm>
            <a:off x="3492185" y="1444957"/>
            <a:ext cx="5207633" cy="5154411"/>
          </a:xfrm>
          <a:prstGeom prst="roundRect">
            <a:avLst>
              <a:gd name="adj" fmla="val 4829"/>
            </a:avLst>
          </a:prstGeom>
          <a:solidFill>
            <a:srgbClr val="D0CECE"/>
          </a:solidFill>
          <a:ln w="28575">
            <a:solidFill>
              <a:srgbClr val="D0CECE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6" name="그림 17" descr="그림 17">
            <a:extLst>
              <a:ext uri="{FF2B5EF4-FFF2-40B4-BE49-F238E27FC236}">
                <a16:creationId xmlns:a16="http://schemas.microsoft.com/office/drawing/2014/main" id="{297AFC4D-B5C1-0043-BE35-E7C88E49BBD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그림 18" descr="그림 18">
            <a:extLst>
              <a:ext uri="{FF2B5EF4-FFF2-40B4-BE49-F238E27FC236}">
                <a16:creationId xmlns:a16="http://schemas.microsoft.com/office/drawing/2014/main" id="{0EF83B82-BFCB-E64E-865B-A12B091A84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그림 19" descr="그림 19">
            <a:extLst>
              <a:ext uri="{FF2B5EF4-FFF2-40B4-BE49-F238E27FC236}">
                <a16:creationId xmlns:a16="http://schemas.microsoft.com/office/drawing/2014/main" id="{5133A2C3-B2B1-3748-B136-D960263A5B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그림 20" descr="그림 20">
            <a:extLst>
              <a:ext uri="{FF2B5EF4-FFF2-40B4-BE49-F238E27FC236}">
                <a16:creationId xmlns:a16="http://schemas.microsoft.com/office/drawing/2014/main" id="{DB154EDB-F376-6A4F-96E9-3253D73BD28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" name="그림 23" descr="그림 23">
            <a:extLst>
              <a:ext uri="{FF2B5EF4-FFF2-40B4-BE49-F238E27FC236}">
                <a16:creationId xmlns:a16="http://schemas.microsoft.com/office/drawing/2014/main" id="{9840C812-4995-D544-8546-6BF33BAEA7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5" name="그림 26" descr="그림 26">
            <a:extLst>
              <a:ext uri="{FF2B5EF4-FFF2-40B4-BE49-F238E27FC236}">
                <a16:creationId xmlns:a16="http://schemas.microsoft.com/office/drawing/2014/main" id="{D8F8A23B-3A39-2542-91FE-A3B2271F167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6" name="그림 27" descr="그림 27">
            <a:extLst>
              <a:ext uri="{FF2B5EF4-FFF2-40B4-BE49-F238E27FC236}">
                <a16:creationId xmlns:a16="http://schemas.microsoft.com/office/drawing/2014/main" id="{C7A9482E-72A6-5947-8DF7-664C0BF24AD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7" name="그림 28" descr="그림 28">
            <a:extLst>
              <a:ext uri="{FF2B5EF4-FFF2-40B4-BE49-F238E27FC236}">
                <a16:creationId xmlns:a16="http://schemas.microsoft.com/office/drawing/2014/main" id="{0575ACC1-86DC-F342-95E9-2BB6B6412E4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24" name="그림 35" descr="그림 35">
            <a:extLst>
              <a:ext uri="{FF2B5EF4-FFF2-40B4-BE49-F238E27FC236}">
                <a16:creationId xmlns:a16="http://schemas.microsoft.com/office/drawing/2014/main" id="{00DDAD5F-73F7-0047-9046-5C5CCF635E6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25" name="그림 36" descr="그림 36">
            <a:extLst>
              <a:ext uri="{FF2B5EF4-FFF2-40B4-BE49-F238E27FC236}">
                <a16:creationId xmlns:a16="http://schemas.microsoft.com/office/drawing/2014/main" id="{244458A7-C998-6642-AA3E-464DEA4EE9A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45" name="그림 56" descr="그림 56">
            <a:extLst>
              <a:ext uri="{FF2B5EF4-FFF2-40B4-BE49-F238E27FC236}">
                <a16:creationId xmlns:a16="http://schemas.microsoft.com/office/drawing/2014/main" id="{1F254F9C-27AD-1740-AFFB-D2EE2C423F2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48" name="그림 59" descr="그림 59">
            <a:extLst>
              <a:ext uri="{FF2B5EF4-FFF2-40B4-BE49-F238E27FC236}">
                <a16:creationId xmlns:a16="http://schemas.microsoft.com/office/drawing/2014/main" id="{9F85E5CD-3A86-F64F-A580-1F242B7C6A4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51" name="그림 62" descr="그림 62">
            <a:extLst>
              <a:ext uri="{FF2B5EF4-FFF2-40B4-BE49-F238E27FC236}">
                <a16:creationId xmlns:a16="http://schemas.microsoft.com/office/drawing/2014/main" id="{C193BFEF-43F2-7247-BE2B-50239398349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56" name="그림 67" descr="그림 67">
            <a:extLst>
              <a:ext uri="{FF2B5EF4-FFF2-40B4-BE49-F238E27FC236}">
                <a16:creationId xmlns:a16="http://schemas.microsoft.com/office/drawing/2014/main" id="{9C4DF786-E116-4848-B218-45BB8DAB25F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57" name="그림 68" descr="그림 68">
            <a:extLst>
              <a:ext uri="{FF2B5EF4-FFF2-40B4-BE49-F238E27FC236}">
                <a16:creationId xmlns:a16="http://schemas.microsoft.com/office/drawing/2014/main" id="{1CBE1F7E-CCE2-EC4D-B545-52B30CF826C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1" name="그림 72" descr="그림 72">
            <a:extLst>
              <a:ext uri="{FF2B5EF4-FFF2-40B4-BE49-F238E27FC236}">
                <a16:creationId xmlns:a16="http://schemas.microsoft.com/office/drawing/2014/main" id="{400C4C8A-3D48-3949-9876-E268AEBCCE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2" name="그림 73" descr="그림 73">
            <a:extLst>
              <a:ext uri="{FF2B5EF4-FFF2-40B4-BE49-F238E27FC236}">
                <a16:creationId xmlns:a16="http://schemas.microsoft.com/office/drawing/2014/main" id="{F25732F9-141C-E545-94CC-0E94AB3EE7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3" name="그림 74" descr="그림 74">
            <a:extLst>
              <a:ext uri="{FF2B5EF4-FFF2-40B4-BE49-F238E27FC236}">
                <a16:creationId xmlns:a16="http://schemas.microsoft.com/office/drawing/2014/main" id="{B1A31793-C4B2-D142-8B12-C3068924E05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4" name="그림 75" descr="그림 75">
            <a:extLst>
              <a:ext uri="{FF2B5EF4-FFF2-40B4-BE49-F238E27FC236}">
                <a16:creationId xmlns:a16="http://schemas.microsoft.com/office/drawing/2014/main" id="{26C418BF-655D-6B4C-A644-B0A15F07BB0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7" name="그림 78" descr="그림 78">
            <a:extLst>
              <a:ext uri="{FF2B5EF4-FFF2-40B4-BE49-F238E27FC236}">
                <a16:creationId xmlns:a16="http://schemas.microsoft.com/office/drawing/2014/main" id="{94A99A2F-457C-DB48-A2F7-8299B8F94D7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8" name="그림 79" descr="그림 79">
            <a:extLst>
              <a:ext uri="{FF2B5EF4-FFF2-40B4-BE49-F238E27FC236}">
                <a16:creationId xmlns:a16="http://schemas.microsoft.com/office/drawing/2014/main" id="{1156A3FB-08F4-694D-B82B-31A1092B278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9" name="그림 80" descr="그림 80">
            <a:extLst>
              <a:ext uri="{FF2B5EF4-FFF2-40B4-BE49-F238E27FC236}">
                <a16:creationId xmlns:a16="http://schemas.microsoft.com/office/drawing/2014/main" id="{D0E6B10B-4183-E34D-B726-CA5629C2D94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9" name="그림 108">
            <a:extLst>
              <a:ext uri="{FF2B5EF4-FFF2-40B4-BE49-F238E27FC236}">
                <a16:creationId xmlns:a16="http://schemas.microsoft.com/office/drawing/2014/main" id="{4F5E7BD7-83FA-3943-B9C2-0B3921AACE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8656" y="653357"/>
            <a:ext cx="366903" cy="366903"/>
          </a:xfrm>
          <a:prstGeom prst="rect">
            <a:avLst/>
          </a:prstGeom>
        </p:spPr>
      </p:pic>
      <p:pic>
        <p:nvPicPr>
          <p:cNvPr id="88" name="그림 18" descr="그림 18">
            <a:extLst>
              <a:ext uri="{FF2B5EF4-FFF2-40B4-BE49-F238E27FC236}">
                <a16:creationId xmlns:a16="http://schemas.microsoft.com/office/drawing/2014/main" id="{0C87379A-554B-488F-883D-B3090995DC1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89" name="그림 19" descr="그림 19">
            <a:extLst>
              <a:ext uri="{FF2B5EF4-FFF2-40B4-BE49-F238E27FC236}">
                <a16:creationId xmlns:a16="http://schemas.microsoft.com/office/drawing/2014/main" id="{541937F9-36A8-49B2-AF2B-D58A2A48AB8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0" name="그림 26" descr="그림 26">
            <a:extLst>
              <a:ext uri="{FF2B5EF4-FFF2-40B4-BE49-F238E27FC236}">
                <a16:creationId xmlns:a16="http://schemas.microsoft.com/office/drawing/2014/main" id="{0E7D4E41-912C-4A38-ABBC-57663E6F83D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1" name="그림 27" descr="그림 27">
            <a:extLst>
              <a:ext uri="{FF2B5EF4-FFF2-40B4-BE49-F238E27FC236}">
                <a16:creationId xmlns:a16="http://schemas.microsoft.com/office/drawing/2014/main" id="{00959E00-71DB-4742-BBEE-E60EE50AA4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2" name="그림 28" descr="그림 28">
            <a:extLst>
              <a:ext uri="{FF2B5EF4-FFF2-40B4-BE49-F238E27FC236}">
                <a16:creationId xmlns:a16="http://schemas.microsoft.com/office/drawing/2014/main" id="{57B3A01C-905A-4ED9-84D0-AD146398D2C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3" name="그림 35" descr="그림 35">
            <a:extLst>
              <a:ext uri="{FF2B5EF4-FFF2-40B4-BE49-F238E27FC236}">
                <a16:creationId xmlns:a16="http://schemas.microsoft.com/office/drawing/2014/main" id="{737AEE32-8E13-4EFE-B75B-E181810297A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4" name="그림 36" descr="그림 36">
            <a:extLst>
              <a:ext uri="{FF2B5EF4-FFF2-40B4-BE49-F238E27FC236}">
                <a16:creationId xmlns:a16="http://schemas.microsoft.com/office/drawing/2014/main" id="{CC97516A-98D3-49F8-9D0E-9B52501FFA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5" name="그림 18" descr="그림 18">
            <a:extLst>
              <a:ext uri="{FF2B5EF4-FFF2-40B4-BE49-F238E27FC236}">
                <a16:creationId xmlns:a16="http://schemas.microsoft.com/office/drawing/2014/main" id="{1958B5C1-DB69-4D10-89FD-270F30BA1E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6" name="그림 19" descr="그림 19">
            <a:extLst>
              <a:ext uri="{FF2B5EF4-FFF2-40B4-BE49-F238E27FC236}">
                <a16:creationId xmlns:a16="http://schemas.microsoft.com/office/drawing/2014/main" id="{DE5F4A80-C7E2-483F-A2C5-E281796A6AF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7" name="그림 26" descr="그림 26">
            <a:extLst>
              <a:ext uri="{FF2B5EF4-FFF2-40B4-BE49-F238E27FC236}">
                <a16:creationId xmlns:a16="http://schemas.microsoft.com/office/drawing/2014/main" id="{C221B25E-23E2-4DD8-A46D-EE2B2F8F753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8" name="그림 27" descr="그림 27">
            <a:extLst>
              <a:ext uri="{FF2B5EF4-FFF2-40B4-BE49-F238E27FC236}">
                <a16:creationId xmlns:a16="http://schemas.microsoft.com/office/drawing/2014/main" id="{99FFEE75-3E00-475B-A309-41CF2F16B62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9" name="그림 28" descr="그림 28">
            <a:extLst>
              <a:ext uri="{FF2B5EF4-FFF2-40B4-BE49-F238E27FC236}">
                <a16:creationId xmlns:a16="http://schemas.microsoft.com/office/drawing/2014/main" id="{31D227C2-90B1-4909-A797-75B4EBF79B8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0" name="그림 35" descr="그림 35">
            <a:extLst>
              <a:ext uri="{FF2B5EF4-FFF2-40B4-BE49-F238E27FC236}">
                <a16:creationId xmlns:a16="http://schemas.microsoft.com/office/drawing/2014/main" id="{985D5D37-257D-4331-98BE-0C501210853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2" name="그림 36" descr="그림 36">
            <a:extLst>
              <a:ext uri="{FF2B5EF4-FFF2-40B4-BE49-F238E27FC236}">
                <a16:creationId xmlns:a16="http://schemas.microsoft.com/office/drawing/2014/main" id="{AB67DF29-444F-4F00-8C86-4999B3A7588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3" name="그림 18" descr="그림 18">
            <a:extLst>
              <a:ext uri="{FF2B5EF4-FFF2-40B4-BE49-F238E27FC236}">
                <a16:creationId xmlns:a16="http://schemas.microsoft.com/office/drawing/2014/main" id="{967A8F84-05AC-49E1-9DBE-EDEB7F999C1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4" name="그림 19" descr="그림 19">
            <a:extLst>
              <a:ext uri="{FF2B5EF4-FFF2-40B4-BE49-F238E27FC236}">
                <a16:creationId xmlns:a16="http://schemas.microsoft.com/office/drawing/2014/main" id="{6972B92D-E177-40B9-A093-956D219A621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5" name="그림 26" descr="그림 26">
            <a:extLst>
              <a:ext uri="{FF2B5EF4-FFF2-40B4-BE49-F238E27FC236}">
                <a16:creationId xmlns:a16="http://schemas.microsoft.com/office/drawing/2014/main" id="{EDD12B27-E96D-4D58-87F7-C49D0EC00DE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6" name="그림 27" descr="그림 27">
            <a:extLst>
              <a:ext uri="{FF2B5EF4-FFF2-40B4-BE49-F238E27FC236}">
                <a16:creationId xmlns:a16="http://schemas.microsoft.com/office/drawing/2014/main" id="{BC202EA3-A5CE-48C1-AEA7-B99EDC5665D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7" name="그림 28" descr="그림 28">
            <a:extLst>
              <a:ext uri="{FF2B5EF4-FFF2-40B4-BE49-F238E27FC236}">
                <a16:creationId xmlns:a16="http://schemas.microsoft.com/office/drawing/2014/main" id="{B0CB9735-68AE-4AB0-A570-6EC42383E0B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8" name="그림 35" descr="그림 35">
            <a:extLst>
              <a:ext uri="{FF2B5EF4-FFF2-40B4-BE49-F238E27FC236}">
                <a16:creationId xmlns:a16="http://schemas.microsoft.com/office/drawing/2014/main" id="{87FFEE23-9B92-47E6-ACD2-0B6869650DD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0" name="그림 36" descr="그림 36">
            <a:extLst>
              <a:ext uri="{FF2B5EF4-FFF2-40B4-BE49-F238E27FC236}">
                <a16:creationId xmlns:a16="http://schemas.microsoft.com/office/drawing/2014/main" id="{BDC1845D-DD8C-4BBD-A3D0-5F082258658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1" name="그림 18" descr="그림 18">
            <a:extLst>
              <a:ext uri="{FF2B5EF4-FFF2-40B4-BE49-F238E27FC236}">
                <a16:creationId xmlns:a16="http://schemas.microsoft.com/office/drawing/2014/main" id="{35E2B8EB-2387-4B0C-A1BB-1E02E2E6746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2" name="그림 19" descr="그림 19">
            <a:extLst>
              <a:ext uri="{FF2B5EF4-FFF2-40B4-BE49-F238E27FC236}">
                <a16:creationId xmlns:a16="http://schemas.microsoft.com/office/drawing/2014/main" id="{47BA3A11-1170-4B4A-A80D-F965E8623D6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3" name="그림 26" descr="그림 26">
            <a:extLst>
              <a:ext uri="{FF2B5EF4-FFF2-40B4-BE49-F238E27FC236}">
                <a16:creationId xmlns:a16="http://schemas.microsoft.com/office/drawing/2014/main" id="{42E152E0-5A60-4273-9318-FDC8FA46E99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4" name="그림 27" descr="그림 27">
            <a:extLst>
              <a:ext uri="{FF2B5EF4-FFF2-40B4-BE49-F238E27FC236}">
                <a16:creationId xmlns:a16="http://schemas.microsoft.com/office/drawing/2014/main" id="{982AE7BB-9887-4384-8C96-515245B0811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5" name="그림 28" descr="그림 28">
            <a:extLst>
              <a:ext uri="{FF2B5EF4-FFF2-40B4-BE49-F238E27FC236}">
                <a16:creationId xmlns:a16="http://schemas.microsoft.com/office/drawing/2014/main" id="{BF2DE4A7-C591-4CA1-A08F-0362218B1FD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6" name="그림 35" descr="그림 35">
            <a:extLst>
              <a:ext uri="{FF2B5EF4-FFF2-40B4-BE49-F238E27FC236}">
                <a16:creationId xmlns:a16="http://schemas.microsoft.com/office/drawing/2014/main" id="{A82CDF67-F1C7-4B32-B4C5-40289288625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7" name="그림 36" descr="그림 36">
            <a:extLst>
              <a:ext uri="{FF2B5EF4-FFF2-40B4-BE49-F238E27FC236}">
                <a16:creationId xmlns:a16="http://schemas.microsoft.com/office/drawing/2014/main" id="{70694C18-6284-4B48-834B-1562F5FCE02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8" name="그림 18" descr="그림 18">
            <a:extLst>
              <a:ext uri="{FF2B5EF4-FFF2-40B4-BE49-F238E27FC236}">
                <a16:creationId xmlns:a16="http://schemas.microsoft.com/office/drawing/2014/main" id="{20D7B9D5-43D5-479F-92F3-A5FC1B1C3B3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9" name="그림 19" descr="그림 19">
            <a:extLst>
              <a:ext uri="{FF2B5EF4-FFF2-40B4-BE49-F238E27FC236}">
                <a16:creationId xmlns:a16="http://schemas.microsoft.com/office/drawing/2014/main" id="{EB9A855D-0EB2-4089-AC94-8BCD1DF4085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0" name="그림 26" descr="그림 26">
            <a:extLst>
              <a:ext uri="{FF2B5EF4-FFF2-40B4-BE49-F238E27FC236}">
                <a16:creationId xmlns:a16="http://schemas.microsoft.com/office/drawing/2014/main" id="{6EE7B7BA-B578-421C-924D-75F356F1FE3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1" name="그림 27" descr="그림 27">
            <a:extLst>
              <a:ext uri="{FF2B5EF4-FFF2-40B4-BE49-F238E27FC236}">
                <a16:creationId xmlns:a16="http://schemas.microsoft.com/office/drawing/2014/main" id="{19DAEBBE-CE52-49A4-91DB-5B3A21D6CC6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2" name="그림 28" descr="그림 28">
            <a:extLst>
              <a:ext uri="{FF2B5EF4-FFF2-40B4-BE49-F238E27FC236}">
                <a16:creationId xmlns:a16="http://schemas.microsoft.com/office/drawing/2014/main" id="{8EEA40B9-84B8-422A-A254-8CAEAC8437D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3" name="그림 35" descr="그림 35">
            <a:extLst>
              <a:ext uri="{FF2B5EF4-FFF2-40B4-BE49-F238E27FC236}">
                <a16:creationId xmlns:a16="http://schemas.microsoft.com/office/drawing/2014/main" id="{86FA5C81-2490-4CA5-87A6-2FB2725A026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4" name="그림 36" descr="그림 36">
            <a:extLst>
              <a:ext uri="{FF2B5EF4-FFF2-40B4-BE49-F238E27FC236}">
                <a16:creationId xmlns:a16="http://schemas.microsoft.com/office/drawing/2014/main" id="{14B2AACA-1970-4A02-AE76-FBAECE88DDE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5" name="그림 18" descr="그림 18">
            <a:extLst>
              <a:ext uri="{FF2B5EF4-FFF2-40B4-BE49-F238E27FC236}">
                <a16:creationId xmlns:a16="http://schemas.microsoft.com/office/drawing/2014/main" id="{22AD3DE5-87AE-4E5B-BCFA-3837A3D362D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6" name="그림 19" descr="그림 19">
            <a:extLst>
              <a:ext uri="{FF2B5EF4-FFF2-40B4-BE49-F238E27FC236}">
                <a16:creationId xmlns:a16="http://schemas.microsoft.com/office/drawing/2014/main" id="{1A7B2A3B-A51A-44E2-AFA4-19B771D7A18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7" name="그림 26" descr="그림 26">
            <a:extLst>
              <a:ext uri="{FF2B5EF4-FFF2-40B4-BE49-F238E27FC236}">
                <a16:creationId xmlns:a16="http://schemas.microsoft.com/office/drawing/2014/main" id="{2950FF8B-75B6-4E0D-9EE2-6DDEBC6A459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8" name="그림 27" descr="그림 27">
            <a:extLst>
              <a:ext uri="{FF2B5EF4-FFF2-40B4-BE49-F238E27FC236}">
                <a16:creationId xmlns:a16="http://schemas.microsoft.com/office/drawing/2014/main" id="{A1B93AAF-8334-4532-9F1F-B4D63EAE7FC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9" name="그림 28" descr="그림 28">
            <a:extLst>
              <a:ext uri="{FF2B5EF4-FFF2-40B4-BE49-F238E27FC236}">
                <a16:creationId xmlns:a16="http://schemas.microsoft.com/office/drawing/2014/main" id="{3C24B97E-B7A9-4CFC-B2A8-E2420B81626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0" name="그림 35" descr="그림 35">
            <a:extLst>
              <a:ext uri="{FF2B5EF4-FFF2-40B4-BE49-F238E27FC236}">
                <a16:creationId xmlns:a16="http://schemas.microsoft.com/office/drawing/2014/main" id="{DC0B90FB-2332-4F25-AA38-57DD9154A9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1" name="그림 36" descr="그림 36">
            <a:extLst>
              <a:ext uri="{FF2B5EF4-FFF2-40B4-BE49-F238E27FC236}">
                <a16:creationId xmlns:a16="http://schemas.microsoft.com/office/drawing/2014/main" id="{B60EBB18-8F5E-4D8D-A962-5FCAB33DA41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sp>
        <p:nvSpPr>
          <p:cNvPr id="73" name="사각형: 둥근 모서리 73">
            <a:extLst>
              <a:ext uri="{FF2B5EF4-FFF2-40B4-BE49-F238E27FC236}">
                <a16:creationId xmlns:a16="http://schemas.microsoft.com/office/drawing/2014/main" id="{69C533DF-4288-4D0A-910D-E72DF3B1799E}"/>
              </a:ext>
            </a:extLst>
          </p:cNvPr>
          <p:cNvSpPr/>
          <p:nvPr/>
        </p:nvSpPr>
        <p:spPr>
          <a:xfrm>
            <a:off x="3628875" y="4076232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C6C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4F5DD1F3-FD8F-4CB8-BBCF-15C9D10E477B}"/>
              </a:ext>
            </a:extLst>
          </p:cNvPr>
          <p:cNvSpPr/>
          <p:nvPr/>
        </p:nvSpPr>
        <p:spPr>
          <a:xfrm>
            <a:off x="3628875" y="4725053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C6C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사각형: 둥근 모서리 73">
            <a:extLst>
              <a:ext uri="{FF2B5EF4-FFF2-40B4-BE49-F238E27FC236}">
                <a16:creationId xmlns:a16="http://schemas.microsoft.com/office/drawing/2014/main" id="{3566F943-BA27-4972-AA55-1B9000077F3F}"/>
              </a:ext>
            </a:extLst>
          </p:cNvPr>
          <p:cNvSpPr/>
          <p:nvPr/>
        </p:nvSpPr>
        <p:spPr>
          <a:xfrm>
            <a:off x="3628875" y="5364348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C6C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8" name="그림 77">
            <a:extLst>
              <a:ext uri="{FF2B5EF4-FFF2-40B4-BE49-F238E27FC236}">
                <a16:creationId xmlns:a16="http://schemas.microsoft.com/office/drawing/2014/main" id="{6ED97A2D-DAA3-4D8C-9979-4A705C0A587E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411" y="379123"/>
            <a:ext cx="1581964" cy="915612"/>
          </a:xfrm>
          <a:prstGeom prst="rect">
            <a:avLst/>
          </a:prstGeom>
          <a:noFill/>
        </p:spPr>
      </p:pic>
      <p:pic>
        <p:nvPicPr>
          <p:cNvPr id="77" name="그림 76">
            <a:extLst>
              <a:ext uri="{FF2B5EF4-FFF2-40B4-BE49-F238E27FC236}">
                <a16:creationId xmlns:a16="http://schemas.microsoft.com/office/drawing/2014/main" id="{3EB8388E-427A-42A5-971D-C09E129BED26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410" y="379123"/>
            <a:ext cx="1581839" cy="915612"/>
          </a:xfrm>
          <a:prstGeom prst="rect">
            <a:avLst/>
          </a:prstGeom>
          <a:noFill/>
        </p:spPr>
      </p:pic>
      <p:pic>
        <p:nvPicPr>
          <p:cNvPr id="79" name="그림 78">
            <a:extLst>
              <a:ext uri="{FF2B5EF4-FFF2-40B4-BE49-F238E27FC236}">
                <a16:creationId xmlns:a16="http://schemas.microsoft.com/office/drawing/2014/main" id="{0058CD99-6B6E-4680-AA46-783F9EC3760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214" y="855487"/>
            <a:ext cx="1198126" cy="2563988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696292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사각형: 둥근 모서리 14">
            <a:extLst>
              <a:ext uri="{FF2B5EF4-FFF2-40B4-BE49-F238E27FC236}">
                <a16:creationId xmlns:a16="http://schemas.microsoft.com/office/drawing/2014/main" id="{275EFCBA-0692-1144-B799-FE115DDCDF7A}"/>
              </a:ext>
            </a:extLst>
          </p:cNvPr>
          <p:cNvSpPr/>
          <p:nvPr/>
        </p:nvSpPr>
        <p:spPr>
          <a:xfrm>
            <a:off x="3494563" y="258631"/>
            <a:ext cx="5207633" cy="1156355"/>
          </a:xfrm>
          <a:prstGeom prst="roundRect">
            <a:avLst>
              <a:gd name="adj" fmla="val 4338"/>
            </a:avLst>
          </a:prstGeom>
          <a:solidFill>
            <a:srgbClr val="FFFFFF"/>
          </a:solidFill>
          <a:ln w="28575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" name="사각형: 둥근 모서리 16">
            <a:extLst>
              <a:ext uri="{FF2B5EF4-FFF2-40B4-BE49-F238E27FC236}">
                <a16:creationId xmlns:a16="http://schemas.microsoft.com/office/drawing/2014/main" id="{8E584855-3CA1-F448-A5F5-54365C6EF081}"/>
              </a:ext>
            </a:extLst>
          </p:cNvPr>
          <p:cNvSpPr/>
          <p:nvPr/>
        </p:nvSpPr>
        <p:spPr>
          <a:xfrm>
            <a:off x="3492185" y="1444957"/>
            <a:ext cx="5207633" cy="5154411"/>
          </a:xfrm>
          <a:prstGeom prst="roundRect">
            <a:avLst>
              <a:gd name="adj" fmla="val 4829"/>
            </a:avLst>
          </a:prstGeom>
          <a:solidFill>
            <a:srgbClr val="D0CECE"/>
          </a:solidFill>
          <a:ln w="28575">
            <a:solidFill>
              <a:srgbClr val="D0CECE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6" name="그림 17" descr="그림 17">
            <a:extLst>
              <a:ext uri="{FF2B5EF4-FFF2-40B4-BE49-F238E27FC236}">
                <a16:creationId xmlns:a16="http://schemas.microsoft.com/office/drawing/2014/main" id="{297AFC4D-B5C1-0043-BE35-E7C88E49BBD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그림 18" descr="그림 18">
            <a:extLst>
              <a:ext uri="{FF2B5EF4-FFF2-40B4-BE49-F238E27FC236}">
                <a16:creationId xmlns:a16="http://schemas.microsoft.com/office/drawing/2014/main" id="{0EF83B82-BFCB-E64E-865B-A12B091A84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그림 19" descr="그림 19">
            <a:extLst>
              <a:ext uri="{FF2B5EF4-FFF2-40B4-BE49-F238E27FC236}">
                <a16:creationId xmlns:a16="http://schemas.microsoft.com/office/drawing/2014/main" id="{5133A2C3-B2B1-3748-B136-D960263A5B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그림 20" descr="그림 20">
            <a:extLst>
              <a:ext uri="{FF2B5EF4-FFF2-40B4-BE49-F238E27FC236}">
                <a16:creationId xmlns:a16="http://schemas.microsoft.com/office/drawing/2014/main" id="{DB154EDB-F376-6A4F-96E9-3253D73BD28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" name="그림 23" descr="그림 23">
            <a:extLst>
              <a:ext uri="{FF2B5EF4-FFF2-40B4-BE49-F238E27FC236}">
                <a16:creationId xmlns:a16="http://schemas.microsoft.com/office/drawing/2014/main" id="{9840C812-4995-D544-8546-6BF33BAEA7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5" name="그림 26" descr="그림 26">
            <a:extLst>
              <a:ext uri="{FF2B5EF4-FFF2-40B4-BE49-F238E27FC236}">
                <a16:creationId xmlns:a16="http://schemas.microsoft.com/office/drawing/2014/main" id="{D8F8A23B-3A39-2542-91FE-A3B2271F167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6" name="그림 27" descr="그림 27">
            <a:extLst>
              <a:ext uri="{FF2B5EF4-FFF2-40B4-BE49-F238E27FC236}">
                <a16:creationId xmlns:a16="http://schemas.microsoft.com/office/drawing/2014/main" id="{C7A9482E-72A6-5947-8DF7-664C0BF24AD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7" name="그림 28" descr="그림 28">
            <a:extLst>
              <a:ext uri="{FF2B5EF4-FFF2-40B4-BE49-F238E27FC236}">
                <a16:creationId xmlns:a16="http://schemas.microsoft.com/office/drawing/2014/main" id="{0575ACC1-86DC-F342-95E9-2BB6B6412E4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24" name="그림 35" descr="그림 35">
            <a:extLst>
              <a:ext uri="{FF2B5EF4-FFF2-40B4-BE49-F238E27FC236}">
                <a16:creationId xmlns:a16="http://schemas.microsoft.com/office/drawing/2014/main" id="{00DDAD5F-73F7-0047-9046-5C5CCF635E6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25" name="그림 36" descr="그림 36">
            <a:extLst>
              <a:ext uri="{FF2B5EF4-FFF2-40B4-BE49-F238E27FC236}">
                <a16:creationId xmlns:a16="http://schemas.microsoft.com/office/drawing/2014/main" id="{244458A7-C998-6642-AA3E-464DEA4EE9A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45" name="그림 56" descr="그림 56">
            <a:extLst>
              <a:ext uri="{FF2B5EF4-FFF2-40B4-BE49-F238E27FC236}">
                <a16:creationId xmlns:a16="http://schemas.microsoft.com/office/drawing/2014/main" id="{1F254F9C-27AD-1740-AFFB-D2EE2C423F2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48" name="그림 59" descr="그림 59">
            <a:extLst>
              <a:ext uri="{FF2B5EF4-FFF2-40B4-BE49-F238E27FC236}">
                <a16:creationId xmlns:a16="http://schemas.microsoft.com/office/drawing/2014/main" id="{9F85E5CD-3A86-F64F-A580-1F242B7C6A4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51" name="그림 62" descr="그림 62">
            <a:extLst>
              <a:ext uri="{FF2B5EF4-FFF2-40B4-BE49-F238E27FC236}">
                <a16:creationId xmlns:a16="http://schemas.microsoft.com/office/drawing/2014/main" id="{C193BFEF-43F2-7247-BE2B-50239398349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56" name="그림 67" descr="그림 67">
            <a:extLst>
              <a:ext uri="{FF2B5EF4-FFF2-40B4-BE49-F238E27FC236}">
                <a16:creationId xmlns:a16="http://schemas.microsoft.com/office/drawing/2014/main" id="{9C4DF786-E116-4848-B218-45BB8DAB25F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57" name="그림 68" descr="그림 68">
            <a:extLst>
              <a:ext uri="{FF2B5EF4-FFF2-40B4-BE49-F238E27FC236}">
                <a16:creationId xmlns:a16="http://schemas.microsoft.com/office/drawing/2014/main" id="{1CBE1F7E-CCE2-EC4D-B545-52B30CF826C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1" name="그림 72" descr="그림 72">
            <a:extLst>
              <a:ext uri="{FF2B5EF4-FFF2-40B4-BE49-F238E27FC236}">
                <a16:creationId xmlns:a16="http://schemas.microsoft.com/office/drawing/2014/main" id="{400C4C8A-3D48-3949-9876-E268AEBCCE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2" name="그림 73" descr="그림 73">
            <a:extLst>
              <a:ext uri="{FF2B5EF4-FFF2-40B4-BE49-F238E27FC236}">
                <a16:creationId xmlns:a16="http://schemas.microsoft.com/office/drawing/2014/main" id="{F25732F9-141C-E545-94CC-0E94AB3EE7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3" name="그림 74" descr="그림 74">
            <a:extLst>
              <a:ext uri="{FF2B5EF4-FFF2-40B4-BE49-F238E27FC236}">
                <a16:creationId xmlns:a16="http://schemas.microsoft.com/office/drawing/2014/main" id="{B1A31793-C4B2-D142-8B12-C3068924E05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4" name="그림 75" descr="그림 75">
            <a:extLst>
              <a:ext uri="{FF2B5EF4-FFF2-40B4-BE49-F238E27FC236}">
                <a16:creationId xmlns:a16="http://schemas.microsoft.com/office/drawing/2014/main" id="{26C418BF-655D-6B4C-A644-B0A15F07BB0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7" name="그림 78" descr="그림 78">
            <a:extLst>
              <a:ext uri="{FF2B5EF4-FFF2-40B4-BE49-F238E27FC236}">
                <a16:creationId xmlns:a16="http://schemas.microsoft.com/office/drawing/2014/main" id="{94A99A2F-457C-DB48-A2F7-8299B8F94D7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8" name="그림 79" descr="그림 79">
            <a:extLst>
              <a:ext uri="{FF2B5EF4-FFF2-40B4-BE49-F238E27FC236}">
                <a16:creationId xmlns:a16="http://schemas.microsoft.com/office/drawing/2014/main" id="{1156A3FB-08F4-694D-B82B-31A1092B278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9" name="그림 80" descr="그림 80">
            <a:extLst>
              <a:ext uri="{FF2B5EF4-FFF2-40B4-BE49-F238E27FC236}">
                <a16:creationId xmlns:a16="http://schemas.microsoft.com/office/drawing/2014/main" id="{D0E6B10B-4183-E34D-B726-CA5629C2D94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9" name="그림 108">
            <a:extLst>
              <a:ext uri="{FF2B5EF4-FFF2-40B4-BE49-F238E27FC236}">
                <a16:creationId xmlns:a16="http://schemas.microsoft.com/office/drawing/2014/main" id="{4F5E7BD7-83FA-3943-B9C2-0B3921AACE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8656" y="653357"/>
            <a:ext cx="366903" cy="366903"/>
          </a:xfrm>
          <a:prstGeom prst="rect">
            <a:avLst/>
          </a:prstGeom>
        </p:spPr>
      </p:pic>
      <p:pic>
        <p:nvPicPr>
          <p:cNvPr id="88" name="그림 18" descr="그림 18">
            <a:extLst>
              <a:ext uri="{FF2B5EF4-FFF2-40B4-BE49-F238E27FC236}">
                <a16:creationId xmlns:a16="http://schemas.microsoft.com/office/drawing/2014/main" id="{0C87379A-554B-488F-883D-B3090995DC1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89" name="그림 19" descr="그림 19">
            <a:extLst>
              <a:ext uri="{FF2B5EF4-FFF2-40B4-BE49-F238E27FC236}">
                <a16:creationId xmlns:a16="http://schemas.microsoft.com/office/drawing/2014/main" id="{541937F9-36A8-49B2-AF2B-D58A2A48AB8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0" name="그림 26" descr="그림 26">
            <a:extLst>
              <a:ext uri="{FF2B5EF4-FFF2-40B4-BE49-F238E27FC236}">
                <a16:creationId xmlns:a16="http://schemas.microsoft.com/office/drawing/2014/main" id="{0E7D4E41-912C-4A38-ABBC-57663E6F83D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1" name="그림 27" descr="그림 27">
            <a:extLst>
              <a:ext uri="{FF2B5EF4-FFF2-40B4-BE49-F238E27FC236}">
                <a16:creationId xmlns:a16="http://schemas.microsoft.com/office/drawing/2014/main" id="{00959E00-71DB-4742-BBEE-E60EE50AA4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2" name="그림 28" descr="그림 28">
            <a:extLst>
              <a:ext uri="{FF2B5EF4-FFF2-40B4-BE49-F238E27FC236}">
                <a16:creationId xmlns:a16="http://schemas.microsoft.com/office/drawing/2014/main" id="{57B3A01C-905A-4ED9-84D0-AD146398D2C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3" name="그림 35" descr="그림 35">
            <a:extLst>
              <a:ext uri="{FF2B5EF4-FFF2-40B4-BE49-F238E27FC236}">
                <a16:creationId xmlns:a16="http://schemas.microsoft.com/office/drawing/2014/main" id="{737AEE32-8E13-4EFE-B75B-E181810297A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4" name="그림 36" descr="그림 36">
            <a:extLst>
              <a:ext uri="{FF2B5EF4-FFF2-40B4-BE49-F238E27FC236}">
                <a16:creationId xmlns:a16="http://schemas.microsoft.com/office/drawing/2014/main" id="{CC97516A-98D3-49F8-9D0E-9B52501FFA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5" name="그림 18" descr="그림 18">
            <a:extLst>
              <a:ext uri="{FF2B5EF4-FFF2-40B4-BE49-F238E27FC236}">
                <a16:creationId xmlns:a16="http://schemas.microsoft.com/office/drawing/2014/main" id="{1958B5C1-DB69-4D10-89FD-270F30BA1E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6" name="그림 19" descr="그림 19">
            <a:extLst>
              <a:ext uri="{FF2B5EF4-FFF2-40B4-BE49-F238E27FC236}">
                <a16:creationId xmlns:a16="http://schemas.microsoft.com/office/drawing/2014/main" id="{DE5F4A80-C7E2-483F-A2C5-E281796A6AF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7" name="그림 26" descr="그림 26">
            <a:extLst>
              <a:ext uri="{FF2B5EF4-FFF2-40B4-BE49-F238E27FC236}">
                <a16:creationId xmlns:a16="http://schemas.microsoft.com/office/drawing/2014/main" id="{C221B25E-23E2-4DD8-A46D-EE2B2F8F753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8" name="그림 27" descr="그림 27">
            <a:extLst>
              <a:ext uri="{FF2B5EF4-FFF2-40B4-BE49-F238E27FC236}">
                <a16:creationId xmlns:a16="http://schemas.microsoft.com/office/drawing/2014/main" id="{99FFEE75-3E00-475B-A309-41CF2F16B62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9" name="그림 28" descr="그림 28">
            <a:extLst>
              <a:ext uri="{FF2B5EF4-FFF2-40B4-BE49-F238E27FC236}">
                <a16:creationId xmlns:a16="http://schemas.microsoft.com/office/drawing/2014/main" id="{31D227C2-90B1-4909-A797-75B4EBF79B8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0" name="그림 35" descr="그림 35">
            <a:extLst>
              <a:ext uri="{FF2B5EF4-FFF2-40B4-BE49-F238E27FC236}">
                <a16:creationId xmlns:a16="http://schemas.microsoft.com/office/drawing/2014/main" id="{985D5D37-257D-4331-98BE-0C501210853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2" name="그림 36" descr="그림 36">
            <a:extLst>
              <a:ext uri="{FF2B5EF4-FFF2-40B4-BE49-F238E27FC236}">
                <a16:creationId xmlns:a16="http://schemas.microsoft.com/office/drawing/2014/main" id="{AB67DF29-444F-4F00-8C86-4999B3A7588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3" name="그림 18" descr="그림 18">
            <a:extLst>
              <a:ext uri="{FF2B5EF4-FFF2-40B4-BE49-F238E27FC236}">
                <a16:creationId xmlns:a16="http://schemas.microsoft.com/office/drawing/2014/main" id="{967A8F84-05AC-49E1-9DBE-EDEB7F999C1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4" name="그림 19" descr="그림 19">
            <a:extLst>
              <a:ext uri="{FF2B5EF4-FFF2-40B4-BE49-F238E27FC236}">
                <a16:creationId xmlns:a16="http://schemas.microsoft.com/office/drawing/2014/main" id="{6972B92D-E177-40B9-A093-956D219A621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5" name="그림 26" descr="그림 26">
            <a:extLst>
              <a:ext uri="{FF2B5EF4-FFF2-40B4-BE49-F238E27FC236}">
                <a16:creationId xmlns:a16="http://schemas.microsoft.com/office/drawing/2014/main" id="{EDD12B27-E96D-4D58-87F7-C49D0EC00DE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6" name="그림 27" descr="그림 27">
            <a:extLst>
              <a:ext uri="{FF2B5EF4-FFF2-40B4-BE49-F238E27FC236}">
                <a16:creationId xmlns:a16="http://schemas.microsoft.com/office/drawing/2014/main" id="{BC202EA3-A5CE-48C1-AEA7-B99EDC5665D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7" name="그림 28" descr="그림 28">
            <a:extLst>
              <a:ext uri="{FF2B5EF4-FFF2-40B4-BE49-F238E27FC236}">
                <a16:creationId xmlns:a16="http://schemas.microsoft.com/office/drawing/2014/main" id="{B0CB9735-68AE-4AB0-A570-6EC42383E0B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8" name="그림 35" descr="그림 35">
            <a:extLst>
              <a:ext uri="{FF2B5EF4-FFF2-40B4-BE49-F238E27FC236}">
                <a16:creationId xmlns:a16="http://schemas.microsoft.com/office/drawing/2014/main" id="{87FFEE23-9B92-47E6-ACD2-0B6869650DD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0" name="그림 36" descr="그림 36">
            <a:extLst>
              <a:ext uri="{FF2B5EF4-FFF2-40B4-BE49-F238E27FC236}">
                <a16:creationId xmlns:a16="http://schemas.microsoft.com/office/drawing/2014/main" id="{BDC1845D-DD8C-4BBD-A3D0-5F082258658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1" name="그림 18" descr="그림 18">
            <a:extLst>
              <a:ext uri="{FF2B5EF4-FFF2-40B4-BE49-F238E27FC236}">
                <a16:creationId xmlns:a16="http://schemas.microsoft.com/office/drawing/2014/main" id="{35E2B8EB-2387-4B0C-A1BB-1E02E2E6746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2" name="그림 19" descr="그림 19">
            <a:extLst>
              <a:ext uri="{FF2B5EF4-FFF2-40B4-BE49-F238E27FC236}">
                <a16:creationId xmlns:a16="http://schemas.microsoft.com/office/drawing/2014/main" id="{47BA3A11-1170-4B4A-A80D-F965E8623D6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3" name="그림 26" descr="그림 26">
            <a:extLst>
              <a:ext uri="{FF2B5EF4-FFF2-40B4-BE49-F238E27FC236}">
                <a16:creationId xmlns:a16="http://schemas.microsoft.com/office/drawing/2014/main" id="{42E152E0-5A60-4273-9318-FDC8FA46E99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4" name="그림 27" descr="그림 27">
            <a:extLst>
              <a:ext uri="{FF2B5EF4-FFF2-40B4-BE49-F238E27FC236}">
                <a16:creationId xmlns:a16="http://schemas.microsoft.com/office/drawing/2014/main" id="{982AE7BB-9887-4384-8C96-515245B0811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5" name="그림 28" descr="그림 28">
            <a:extLst>
              <a:ext uri="{FF2B5EF4-FFF2-40B4-BE49-F238E27FC236}">
                <a16:creationId xmlns:a16="http://schemas.microsoft.com/office/drawing/2014/main" id="{BF2DE4A7-C591-4CA1-A08F-0362218B1FD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6" name="그림 35" descr="그림 35">
            <a:extLst>
              <a:ext uri="{FF2B5EF4-FFF2-40B4-BE49-F238E27FC236}">
                <a16:creationId xmlns:a16="http://schemas.microsoft.com/office/drawing/2014/main" id="{A82CDF67-F1C7-4B32-B4C5-40289288625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7" name="그림 36" descr="그림 36">
            <a:extLst>
              <a:ext uri="{FF2B5EF4-FFF2-40B4-BE49-F238E27FC236}">
                <a16:creationId xmlns:a16="http://schemas.microsoft.com/office/drawing/2014/main" id="{70694C18-6284-4B48-834B-1562F5FCE02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8" name="그림 18" descr="그림 18">
            <a:extLst>
              <a:ext uri="{FF2B5EF4-FFF2-40B4-BE49-F238E27FC236}">
                <a16:creationId xmlns:a16="http://schemas.microsoft.com/office/drawing/2014/main" id="{20D7B9D5-43D5-479F-92F3-A5FC1B1C3B3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9" name="그림 19" descr="그림 19">
            <a:extLst>
              <a:ext uri="{FF2B5EF4-FFF2-40B4-BE49-F238E27FC236}">
                <a16:creationId xmlns:a16="http://schemas.microsoft.com/office/drawing/2014/main" id="{EB9A855D-0EB2-4089-AC94-8BCD1DF4085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0" name="그림 26" descr="그림 26">
            <a:extLst>
              <a:ext uri="{FF2B5EF4-FFF2-40B4-BE49-F238E27FC236}">
                <a16:creationId xmlns:a16="http://schemas.microsoft.com/office/drawing/2014/main" id="{6EE7B7BA-B578-421C-924D-75F356F1FE3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1" name="그림 27" descr="그림 27">
            <a:extLst>
              <a:ext uri="{FF2B5EF4-FFF2-40B4-BE49-F238E27FC236}">
                <a16:creationId xmlns:a16="http://schemas.microsoft.com/office/drawing/2014/main" id="{19DAEBBE-CE52-49A4-91DB-5B3A21D6CC6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2" name="그림 28" descr="그림 28">
            <a:extLst>
              <a:ext uri="{FF2B5EF4-FFF2-40B4-BE49-F238E27FC236}">
                <a16:creationId xmlns:a16="http://schemas.microsoft.com/office/drawing/2014/main" id="{8EEA40B9-84B8-422A-A254-8CAEAC8437D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3" name="그림 35" descr="그림 35">
            <a:extLst>
              <a:ext uri="{FF2B5EF4-FFF2-40B4-BE49-F238E27FC236}">
                <a16:creationId xmlns:a16="http://schemas.microsoft.com/office/drawing/2014/main" id="{86FA5C81-2490-4CA5-87A6-2FB2725A026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4" name="그림 36" descr="그림 36">
            <a:extLst>
              <a:ext uri="{FF2B5EF4-FFF2-40B4-BE49-F238E27FC236}">
                <a16:creationId xmlns:a16="http://schemas.microsoft.com/office/drawing/2014/main" id="{14B2AACA-1970-4A02-AE76-FBAECE88DDE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5" name="그림 18" descr="그림 18">
            <a:extLst>
              <a:ext uri="{FF2B5EF4-FFF2-40B4-BE49-F238E27FC236}">
                <a16:creationId xmlns:a16="http://schemas.microsoft.com/office/drawing/2014/main" id="{22AD3DE5-87AE-4E5B-BCFA-3837A3D362D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6" name="그림 19" descr="그림 19">
            <a:extLst>
              <a:ext uri="{FF2B5EF4-FFF2-40B4-BE49-F238E27FC236}">
                <a16:creationId xmlns:a16="http://schemas.microsoft.com/office/drawing/2014/main" id="{1A7B2A3B-A51A-44E2-AFA4-19B771D7A18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7" name="그림 26" descr="그림 26">
            <a:extLst>
              <a:ext uri="{FF2B5EF4-FFF2-40B4-BE49-F238E27FC236}">
                <a16:creationId xmlns:a16="http://schemas.microsoft.com/office/drawing/2014/main" id="{2950FF8B-75B6-4E0D-9EE2-6DDEBC6A459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8" name="그림 27" descr="그림 27">
            <a:extLst>
              <a:ext uri="{FF2B5EF4-FFF2-40B4-BE49-F238E27FC236}">
                <a16:creationId xmlns:a16="http://schemas.microsoft.com/office/drawing/2014/main" id="{A1B93AAF-8334-4532-9F1F-B4D63EAE7FC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9" name="그림 28" descr="그림 28">
            <a:extLst>
              <a:ext uri="{FF2B5EF4-FFF2-40B4-BE49-F238E27FC236}">
                <a16:creationId xmlns:a16="http://schemas.microsoft.com/office/drawing/2014/main" id="{3C24B97E-B7A9-4CFC-B2A8-E2420B81626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0" name="그림 35" descr="그림 35">
            <a:extLst>
              <a:ext uri="{FF2B5EF4-FFF2-40B4-BE49-F238E27FC236}">
                <a16:creationId xmlns:a16="http://schemas.microsoft.com/office/drawing/2014/main" id="{DC0B90FB-2332-4F25-AA38-57DD9154A9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1" name="그림 36" descr="그림 36">
            <a:extLst>
              <a:ext uri="{FF2B5EF4-FFF2-40B4-BE49-F238E27FC236}">
                <a16:creationId xmlns:a16="http://schemas.microsoft.com/office/drawing/2014/main" id="{B60EBB18-8F5E-4D8D-A962-5FCAB33DA41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75" name="그림 74">
            <a:extLst>
              <a:ext uri="{FF2B5EF4-FFF2-40B4-BE49-F238E27FC236}">
                <a16:creationId xmlns:a16="http://schemas.microsoft.com/office/drawing/2014/main" id="{709F769C-F0F1-4365-850D-DDBDBA167A10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410" y="379123"/>
            <a:ext cx="1582091" cy="915612"/>
          </a:xfrm>
          <a:prstGeom prst="rect">
            <a:avLst/>
          </a:prstGeom>
          <a:noFill/>
        </p:spPr>
      </p:pic>
      <p:sp>
        <p:nvSpPr>
          <p:cNvPr id="80" name="사각형: 둥근 모서리 73">
            <a:extLst>
              <a:ext uri="{FF2B5EF4-FFF2-40B4-BE49-F238E27FC236}">
                <a16:creationId xmlns:a16="http://schemas.microsoft.com/office/drawing/2014/main" id="{F00C1456-E4DF-42EA-B719-E342B53612FF}"/>
              </a:ext>
            </a:extLst>
          </p:cNvPr>
          <p:cNvSpPr/>
          <p:nvPr/>
        </p:nvSpPr>
        <p:spPr>
          <a:xfrm>
            <a:off x="3628875" y="1511520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C6C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1" name="사각형: 둥근 모서리 73">
            <a:extLst>
              <a:ext uri="{FF2B5EF4-FFF2-40B4-BE49-F238E27FC236}">
                <a16:creationId xmlns:a16="http://schemas.microsoft.com/office/drawing/2014/main" id="{ADA3F7B3-E4A6-442C-85C1-3975E108C608}"/>
              </a:ext>
            </a:extLst>
          </p:cNvPr>
          <p:cNvSpPr/>
          <p:nvPr/>
        </p:nvSpPr>
        <p:spPr>
          <a:xfrm>
            <a:off x="4278199" y="1511520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C6C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2" name="사각형: 둥근 모서리 73">
            <a:extLst>
              <a:ext uri="{FF2B5EF4-FFF2-40B4-BE49-F238E27FC236}">
                <a16:creationId xmlns:a16="http://schemas.microsoft.com/office/drawing/2014/main" id="{A22C771B-AFD7-4C54-A505-A53B0B918AB3}"/>
              </a:ext>
            </a:extLst>
          </p:cNvPr>
          <p:cNvSpPr/>
          <p:nvPr/>
        </p:nvSpPr>
        <p:spPr>
          <a:xfrm>
            <a:off x="4927521" y="1511520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C7C7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3" name="사각형: 둥근 모서리 73">
            <a:extLst>
              <a:ext uri="{FF2B5EF4-FFF2-40B4-BE49-F238E27FC236}">
                <a16:creationId xmlns:a16="http://schemas.microsoft.com/office/drawing/2014/main" id="{00E86F0A-B622-44EA-8BA7-6269DC16004D}"/>
              </a:ext>
            </a:extLst>
          </p:cNvPr>
          <p:cNvSpPr/>
          <p:nvPr/>
        </p:nvSpPr>
        <p:spPr>
          <a:xfrm>
            <a:off x="5576845" y="1511520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636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4" name="사각형: 둥근 모서리 73">
            <a:extLst>
              <a:ext uri="{FF2B5EF4-FFF2-40B4-BE49-F238E27FC236}">
                <a16:creationId xmlns:a16="http://schemas.microsoft.com/office/drawing/2014/main" id="{402661A7-1F0D-4FC4-9B64-E4D157B6FD01}"/>
              </a:ext>
            </a:extLst>
          </p:cNvPr>
          <p:cNvSpPr/>
          <p:nvPr/>
        </p:nvSpPr>
        <p:spPr>
          <a:xfrm>
            <a:off x="6225874" y="1511520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C7C7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5" name="사각형: 둥근 모서리 73">
            <a:extLst>
              <a:ext uri="{FF2B5EF4-FFF2-40B4-BE49-F238E27FC236}">
                <a16:creationId xmlns:a16="http://schemas.microsoft.com/office/drawing/2014/main" id="{FBFBF74A-B43D-4E18-9426-A5FE93A5F43B}"/>
              </a:ext>
            </a:extLst>
          </p:cNvPr>
          <p:cNvSpPr/>
          <p:nvPr/>
        </p:nvSpPr>
        <p:spPr>
          <a:xfrm>
            <a:off x="6875198" y="1511520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C7C7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6" name="사각형: 둥근 모서리 73">
            <a:extLst>
              <a:ext uri="{FF2B5EF4-FFF2-40B4-BE49-F238E27FC236}">
                <a16:creationId xmlns:a16="http://schemas.microsoft.com/office/drawing/2014/main" id="{3D22A005-3F76-4F62-BC35-7BB5D2B5D074}"/>
              </a:ext>
            </a:extLst>
          </p:cNvPr>
          <p:cNvSpPr/>
          <p:nvPr/>
        </p:nvSpPr>
        <p:spPr>
          <a:xfrm>
            <a:off x="7521345" y="1511520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C7C7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7" name="사각형: 둥근 모서리 73">
            <a:extLst>
              <a:ext uri="{FF2B5EF4-FFF2-40B4-BE49-F238E27FC236}">
                <a16:creationId xmlns:a16="http://schemas.microsoft.com/office/drawing/2014/main" id="{CEE5D063-A743-4C5F-8A31-ED77DE7B34EA}"/>
              </a:ext>
            </a:extLst>
          </p:cNvPr>
          <p:cNvSpPr/>
          <p:nvPr/>
        </p:nvSpPr>
        <p:spPr>
          <a:xfrm>
            <a:off x="8173844" y="1511520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C7C7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1" name="사각형: 둥근 모서리 73">
            <a:extLst>
              <a:ext uri="{FF2B5EF4-FFF2-40B4-BE49-F238E27FC236}">
                <a16:creationId xmlns:a16="http://schemas.microsoft.com/office/drawing/2014/main" id="{9EE5DFFA-5DE6-4C6F-A341-C723B170131A}"/>
              </a:ext>
            </a:extLst>
          </p:cNvPr>
          <p:cNvSpPr/>
          <p:nvPr/>
        </p:nvSpPr>
        <p:spPr>
          <a:xfrm>
            <a:off x="3628875" y="2154544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C7C7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2" name="사각형: 둥근 모서리 73">
            <a:extLst>
              <a:ext uri="{FF2B5EF4-FFF2-40B4-BE49-F238E27FC236}">
                <a16:creationId xmlns:a16="http://schemas.microsoft.com/office/drawing/2014/main" id="{5A58BE81-4A34-437B-A030-A36447D55FC9}"/>
              </a:ext>
            </a:extLst>
          </p:cNvPr>
          <p:cNvSpPr/>
          <p:nvPr/>
        </p:nvSpPr>
        <p:spPr>
          <a:xfrm>
            <a:off x="4278199" y="2154544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C7C7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3" name="사각형: 둥근 모서리 73">
            <a:extLst>
              <a:ext uri="{FF2B5EF4-FFF2-40B4-BE49-F238E27FC236}">
                <a16:creationId xmlns:a16="http://schemas.microsoft.com/office/drawing/2014/main" id="{DB4F6CA7-4C32-4BD5-B102-597641EE5995}"/>
              </a:ext>
            </a:extLst>
          </p:cNvPr>
          <p:cNvSpPr/>
          <p:nvPr/>
        </p:nvSpPr>
        <p:spPr>
          <a:xfrm>
            <a:off x="4927521" y="2154544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C6C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4" name="사각형: 둥근 모서리 73">
            <a:extLst>
              <a:ext uri="{FF2B5EF4-FFF2-40B4-BE49-F238E27FC236}">
                <a16:creationId xmlns:a16="http://schemas.microsoft.com/office/drawing/2014/main" id="{F0DCF3A6-10EC-4060-B5C1-B1F717BF0092}"/>
              </a:ext>
            </a:extLst>
          </p:cNvPr>
          <p:cNvSpPr/>
          <p:nvPr/>
        </p:nvSpPr>
        <p:spPr>
          <a:xfrm>
            <a:off x="5576845" y="2154544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5" name="사각형: 둥근 모서리 73">
            <a:extLst>
              <a:ext uri="{FF2B5EF4-FFF2-40B4-BE49-F238E27FC236}">
                <a16:creationId xmlns:a16="http://schemas.microsoft.com/office/drawing/2014/main" id="{254C4208-6E4B-4F8A-BB51-27C6F3CBA0C5}"/>
              </a:ext>
            </a:extLst>
          </p:cNvPr>
          <p:cNvSpPr/>
          <p:nvPr/>
        </p:nvSpPr>
        <p:spPr>
          <a:xfrm>
            <a:off x="6225874" y="2154544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6363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6" name="사각형: 둥근 모서리 73">
            <a:extLst>
              <a:ext uri="{FF2B5EF4-FFF2-40B4-BE49-F238E27FC236}">
                <a16:creationId xmlns:a16="http://schemas.microsoft.com/office/drawing/2014/main" id="{1283EB1A-5722-4264-B077-38C1C5E8A0EF}"/>
              </a:ext>
            </a:extLst>
          </p:cNvPr>
          <p:cNvSpPr/>
          <p:nvPr/>
        </p:nvSpPr>
        <p:spPr>
          <a:xfrm>
            <a:off x="6875198" y="2154544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8" name="사각형: 둥근 모서리 73">
            <a:extLst>
              <a:ext uri="{FF2B5EF4-FFF2-40B4-BE49-F238E27FC236}">
                <a16:creationId xmlns:a16="http://schemas.microsoft.com/office/drawing/2014/main" id="{3FD3E13C-3910-43EA-B592-C96DA2F42D6F}"/>
              </a:ext>
            </a:extLst>
          </p:cNvPr>
          <p:cNvSpPr/>
          <p:nvPr/>
        </p:nvSpPr>
        <p:spPr>
          <a:xfrm>
            <a:off x="8173844" y="2154544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6363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9" name="사각형: 둥근 모서리 73">
            <a:extLst>
              <a:ext uri="{FF2B5EF4-FFF2-40B4-BE49-F238E27FC236}">
                <a16:creationId xmlns:a16="http://schemas.microsoft.com/office/drawing/2014/main" id="{54691F35-9964-45AF-A482-D1EB78220934}"/>
              </a:ext>
            </a:extLst>
          </p:cNvPr>
          <p:cNvSpPr/>
          <p:nvPr/>
        </p:nvSpPr>
        <p:spPr>
          <a:xfrm>
            <a:off x="3628875" y="2792326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C7C7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0" name="사각형: 둥근 모서리 73">
            <a:extLst>
              <a:ext uri="{FF2B5EF4-FFF2-40B4-BE49-F238E27FC236}">
                <a16:creationId xmlns:a16="http://schemas.microsoft.com/office/drawing/2014/main" id="{494FD804-7557-4399-91F4-7213245BAA49}"/>
              </a:ext>
            </a:extLst>
          </p:cNvPr>
          <p:cNvSpPr/>
          <p:nvPr/>
        </p:nvSpPr>
        <p:spPr>
          <a:xfrm>
            <a:off x="4278199" y="2792326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C7C7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1" name="사각형: 둥근 모서리 73">
            <a:extLst>
              <a:ext uri="{FF2B5EF4-FFF2-40B4-BE49-F238E27FC236}">
                <a16:creationId xmlns:a16="http://schemas.microsoft.com/office/drawing/2014/main" id="{AF337984-0AD2-4227-B046-6A02767D4ACE}"/>
              </a:ext>
            </a:extLst>
          </p:cNvPr>
          <p:cNvSpPr/>
          <p:nvPr/>
        </p:nvSpPr>
        <p:spPr>
          <a:xfrm>
            <a:off x="4927521" y="2792326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2" name="사각형: 둥근 모서리 73">
            <a:extLst>
              <a:ext uri="{FF2B5EF4-FFF2-40B4-BE49-F238E27FC236}">
                <a16:creationId xmlns:a16="http://schemas.microsoft.com/office/drawing/2014/main" id="{6FEE3B33-5F62-46B2-A922-2696496F8C95}"/>
              </a:ext>
            </a:extLst>
          </p:cNvPr>
          <p:cNvSpPr/>
          <p:nvPr/>
        </p:nvSpPr>
        <p:spPr>
          <a:xfrm>
            <a:off x="5576845" y="2792326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3" name="사각형: 둥근 모서리 73">
            <a:extLst>
              <a:ext uri="{FF2B5EF4-FFF2-40B4-BE49-F238E27FC236}">
                <a16:creationId xmlns:a16="http://schemas.microsoft.com/office/drawing/2014/main" id="{6803CA3A-67C7-4418-9562-DE04640F66E9}"/>
              </a:ext>
            </a:extLst>
          </p:cNvPr>
          <p:cNvSpPr/>
          <p:nvPr/>
        </p:nvSpPr>
        <p:spPr>
          <a:xfrm>
            <a:off x="6225874" y="2792326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4" name="사각형: 둥근 모서리 73">
            <a:extLst>
              <a:ext uri="{FF2B5EF4-FFF2-40B4-BE49-F238E27FC236}">
                <a16:creationId xmlns:a16="http://schemas.microsoft.com/office/drawing/2014/main" id="{F2E5D118-40C4-4F5C-B99F-2B7F8AE6EC16}"/>
              </a:ext>
            </a:extLst>
          </p:cNvPr>
          <p:cNvSpPr/>
          <p:nvPr/>
        </p:nvSpPr>
        <p:spPr>
          <a:xfrm>
            <a:off x="6875198" y="2792326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5" name="사각형: 둥근 모서리 73">
            <a:extLst>
              <a:ext uri="{FF2B5EF4-FFF2-40B4-BE49-F238E27FC236}">
                <a16:creationId xmlns:a16="http://schemas.microsoft.com/office/drawing/2014/main" id="{982DE110-A281-4AB5-B4B3-378C8040DE61}"/>
              </a:ext>
            </a:extLst>
          </p:cNvPr>
          <p:cNvSpPr/>
          <p:nvPr/>
        </p:nvSpPr>
        <p:spPr>
          <a:xfrm>
            <a:off x="7521345" y="2792326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6" name="사각형: 둥근 모서리 73">
            <a:extLst>
              <a:ext uri="{FF2B5EF4-FFF2-40B4-BE49-F238E27FC236}">
                <a16:creationId xmlns:a16="http://schemas.microsoft.com/office/drawing/2014/main" id="{9A29168B-5BC4-442D-98BD-8E9C564BD51D}"/>
              </a:ext>
            </a:extLst>
          </p:cNvPr>
          <p:cNvSpPr/>
          <p:nvPr/>
        </p:nvSpPr>
        <p:spPr>
          <a:xfrm>
            <a:off x="8173844" y="2792326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6363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7" name="사각형: 둥근 모서리 73">
            <a:extLst>
              <a:ext uri="{FF2B5EF4-FFF2-40B4-BE49-F238E27FC236}">
                <a16:creationId xmlns:a16="http://schemas.microsoft.com/office/drawing/2014/main" id="{0FB168C6-8B4A-48AD-97F5-ACBE8C6CE828}"/>
              </a:ext>
            </a:extLst>
          </p:cNvPr>
          <p:cNvSpPr/>
          <p:nvPr/>
        </p:nvSpPr>
        <p:spPr>
          <a:xfrm>
            <a:off x="3628875" y="3441700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C7C7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8" name="사각형: 둥근 모서리 73">
            <a:extLst>
              <a:ext uri="{FF2B5EF4-FFF2-40B4-BE49-F238E27FC236}">
                <a16:creationId xmlns:a16="http://schemas.microsoft.com/office/drawing/2014/main" id="{0D4C2CEA-5221-42C1-9BBA-A05BA6D48A38}"/>
              </a:ext>
            </a:extLst>
          </p:cNvPr>
          <p:cNvSpPr/>
          <p:nvPr/>
        </p:nvSpPr>
        <p:spPr>
          <a:xfrm>
            <a:off x="4278199" y="3441700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C7C7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9" name="사각형: 둥근 모서리 73">
            <a:extLst>
              <a:ext uri="{FF2B5EF4-FFF2-40B4-BE49-F238E27FC236}">
                <a16:creationId xmlns:a16="http://schemas.microsoft.com/office/drawing/2014/main" id="{7FAD4C7C-3DAD-4BC1-B14C-1101CDD1FB11}"/>
              </a:ext>
            </a:extLst>
          </p:cNvPr>
          <p:cNvSpPr/>
          <p:nvPr/>
        </p:nvSpPr>
        <p:spPr>
          <a:xfrm>
            <a:off x="4927521" y="3441700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0" name="사각형: 둥근 모서리 73">
            <a:extLst>
              <a:ext uri="{FF2B5EF4-FFF2-40B4-BE49-F238E27FC236}">
                <a16:creationId xmlns:a16="http://schemas.microsoft.com/office/drawing/2014/main" id="{FC784A53-4C74-423B-BE7D-774A8F46ACEE}"/>
              </a:ext>
            </a:extLst>
          </p:cNvPr>
          <p:cNvSpPr/>
          <p:nvPr/>
        </p:nvSpPr>
        <p:spPr>
          <a:xfrm>
            <a:off x="5576845" y="3441700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1" name="사각형: 둥근 모서리 73">
            <a:extLst>
              <a:ext uri="{FF2B5EF4-FFF2-40B4-BE49-F238E27FC236}">
                <a16:creationId xmlns:a16="http://schemas.microsoft.com/office/drawing/2014/main" id="{2EB7B7A1-2E21-4A82-B1FB-F4C3AA4F42BE}"/>
              </a:ext>
            </a:extLst>
          </p:cNvPr>
          <p:cNvSpPr/>
          <p:nvPr/>
        </p:nvSpPr>
        <p:spPr>
          <a:xfrm>
            <a:off x="6225874" y="3441700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2" name="사각형: 둥근 모서리 73">
            <a:extLst>
              <a:ext uri="{FF2B5EF4-FFF2-40B4-BE49-F238E27FC236}">
                <a16:creationId xmlns:a16="http://schemas.microsoft.com/office/drawing/2014/main" id="{51FBFAAF-1EF1-4179-AB56-3EFD7C8FD3B3}"/>
              </a:ext>
            </a:extLst>
          </p:cNvPr>
          <p:cNvSpPr/>
          <p:nvPr/>
        </p:nvSpPr>
        <p:spPr>
          <a:xfrm>
            <a:off x="6875198" y="3441700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3" name="사각형: 둥근 모서리 73">
            <a:extLst>
              <a:ext uri="{FF2B5EF4-FFF2-40B4-BE49-F238E27FC236}">
                <a16:creationId xmlns:a16="http://schemas.microsoft.com/office/drawing/2014/main" id="{FF3E6E84-14B2-4C27-9E4C-E7439E43A19A}"/>
              </a:ext>
            </a:extLst>
          </p:cNvPr>
          <p:cNvSpPr/>
          <p:nvPr/>
        </p:nvSpPr>
        <p:spPr>
          <a:xfrm>
            <a:off x="7521345" y="3441700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4" name="사각형: 둥근 모서리 73">
            <a:extLst>
              <a:ext uri="{FF2B5EF4-FFF2-40B4-BE49-F238E27FC236}">
                <a16:creationId xmlns:a16="http://schemas.microsoft.com/office/drawing/2014/main" id="{B753B037-B3DB-445B-9C6E-AEC5603D86E3}"/>
              </a:ext>
            </a:extLst>
          </p:cNvPr>
          <p:cNvSpPr/>
          <p:nvPr/>
        </p:nvSpPr>
        <p:spPr>
          <a:xfrm>
            <a:off x="8173844" y="3441700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0000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5" name="사각형: 둥근 모서리 73">
            <a:extLst>
              <a:ext uri="{FF2B5EF4-FFF2-40B4-BE49-F238E27FC236}">
                <a16:creationId xmlns:a16="http://schemas.microsoft.com/office/drawing/2014/main" id="{A22ED0CA-136B-4A9D-B81E-DFD5A4B379A9}"/>
              </a:ext>
            </a:extLst>
          </p:cNvPr>
          <p:cNvSpPr/>
          <p:nvPr/>
        </p:nvSpPr>
        <p:spPr>
          <a:xfrm>
            <a:off x="3628875" y="4076232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C6C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6" name="사각형: 둥근 모서리 73">
            <a:extLst>
              <a:ext uri="{FF2B5EF4-FFF2-40B4-BE49-F238E27FC236}">
                <a16:creationId xmlns:a16="http://schemas.microsoft.com/office/drawing/2014/main" id="{6452475C-D3AD-4B6D-AD96-D5A36A3B35C6}"/>
              </a:ext>
            </a:extLst>
          </p:cNvPr>
          <p:cNvSpPr/>
          <p:nvPr/>
        </p:nvSpPr>
        <p:spPr>
          <a:xfrm>
            <a:off x="4278199" y="4076232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7" name="사각형: 둥근 모서리 73">
            <a:extLst>
              <a:ext uri="{FF2B5EF4-FFF2-40B4-BE49-F238E27FC236}">
                <a16:creationId xmlns:a16="http://schemas.microsoft.com/office/drawing/2014/main" id="{11DFF7A3-D095-4E46-960A-4D0E391F0F48}"/>
              </a:ext>
            </a:extLst>
          </p:cNvPr>
          <p:cNvSpPr/>
          <p:nvPr/>
        </p:nvSpPr>
        <p:spPr>
          <a:xfrm>
            <a:off x="4927521" y="4076232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8" name="사각형: 둥근 모서리 73">
            <a:extLst>
              <a:ext uri="{FF2B5EF4-FFF2-40B4-BE49-F238E27FC236}">
                <a16:creationId xmlns:a16="http://schemas.microsoft.com/office/drawing/2014/main" id="{EA0468B8-5758-4546-9480-48A39C528ABB}"/>
              </a:ext>
            </a:extLst>
          </p:cNvPr>
          <p:cNvSpPr/>
          <p:nvPr/>
        </p:nvSpPr>
        <p:spPr>
          <a:xfrm>
            <a:off x="5576845" y="4076232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9" name="사각형: 둥근 모서리 73">
            <a:extLst>
              <a:ext uri="{FF2B5EF4-FFF2-40B4-BE49-F238E27FC236}">
                <a16:creationId xmlns:a16="http://schemas.microsoft.com/office/drawing/2014/main" id="{7311C844-6108-409E-886F-A2EF8B85FF7E}"/>
              </a:ext>
            </a:extLst>
          </p:cNvPr>
          <p:cNvSpPr/>
          <p:nvPr/>
        </p:nvSpPr>
        <p:spPr>
          <a:xfrm>
            <a:off x="6225874" y="4076232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0" name="사각형: 둥근 모서리 73">
            <a:extLst>
              <a:ext uri="{FF2B5EF4-FFF2-40B4-BE49-F238E27FC236}">
                <a16:creationId xmlns:a16="http://schemas.microsoft.com/office/drawing/2014/main" id="{A2092D68-2513-4C91-B2B7-9B3A2E28AD70}"/>
              </a:ext>
            </a:extLst>
          </p:cNvPr>
          <p:cNvSpPr/>
          <p:nvPr/>
        </p:nvSpPr>
        <p:spPr>
          <a:xfrm>
            <a:off x="6875198" y="4076232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1" name="사각형: 둥근 모서리 73">
            <a:extLst>
              <a:ext uri="{FF2B5EF4-FFF2-40B4-BE49-F238E27FC236}">
                <a16:creationId xmlns:a16="http://schemas.microsoft.com/office/drawing/2014/main" id="{F2E017CF-9DFA-4892-A4C6-0A3164FA93B9}"/>
              </a:ext>
            </a:extLst>
          </p:cNvPr>
          <p:cNvSpPr/>
          <p:nvPr/>
        </p:nvSpPr>
        <p:spPr>
          <a:xfrm>
            <a:off x="7521345" y="4076232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636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2" name="사각형: 둥근 모서리 73">
            <a:extLst>
              <a:ext uri="{FF2B5EF4-FFF2-40B4-BE49-F238E27FC236}">
                <a16:creationId xmlns:a16="http://schemas.microsoft.com/office/drawing/2014/main" id="{06444B52-8FE7-4997-8A1C-86B43CAFD981}"/>
              </a:ext>
            </a:extLst>
          </p:cNvPr>
          <p:cNvSpPr/>
          <p:nvPr/>
        </p:nvSpPr>
        <p:spPr>
          <a:xfrm>
            <a:off x="8173844" y="4076232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3" name="사각형: 둥근 모서리 73">
            <a:extLst>
              <a:ext uri="{FF2B5EF4-FFF2-40B4-BE49-F238E27FC236}">
                <a16:creationId xmlns:a16="http://schemas.microsoft.com/office/drawing/2014/main" id="{ED1D5AD1-B2DB-4E62-B61D-4650A045E939}"/>
              </a:ext>
            </a:extLst>
          </p:cNvPr>
          <p:cNvSpPr/>
          <p:nvPr/>
        </p:nvSpPr>
        <p:spPr>
          <a:xfrm>
            <a:off x="3628875" y="4719256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C6C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4" name="사각형: 둥근 모서리 73">
            <a:extLst>
              <a:ext uri="{FF2B5EF4-FFF2-40B4-BE49-F238E27FC236}">
                <a16:creationId xmlns:a16="http://schemas.microsoft.com/office/drawing/2014/main" id="{10D00BCC-7C71-4ED9-8247-5F3CE115E82D}"/>
              </a:ext>
            </a:extLst>
          </p:cNvPr>
          <p:cNvSpPr/>
          <p:nvPr/>
        </p:nvSpPr>
        <p:spPr>
          <a:xfrm>
            <a:off x="4278199" y="4719256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5" name="사각형: 둥근 모서리 73">
            <a:extLst>
              <a:ext uri="{FF2B5EF4-FFF2-40B4-BE49-F238E27FC236}">
                <a16:creationId xmlns:a16="http://schemas.microsoft.com/office/drawing/2014/main" id="{148840F4-5D06-41C1-A10F-270C8FD33642}"/>
              </a:ext>
            </a:extLst>
          </p:cNvPr>
          <p:cNvSpPr/>
          <p:nvPr/>
        </p:nvSpPr>
        <p:spPr>
          <a:xfrm>
            <a:off x="4927521" y="4719256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6" name="사각형: 둥근 모서리 73">
            <a:extLst>
              <a:ext uri="{FF2B5EF4-FFF2-40B4-BE49-F238E27FC236}">
                <a16:creationId xmlns:a16="http://schemas.microsoft.com/office/drawing/2014/main" id="{AC10C01D-B8B4-4C4D-BBD8-410747D355C2}"/>
              </a:ext>
            </a:extLst>
          </p:cNvPr>
          <p:cNvSpPr/>
          <p:nvPr/>
        </p:nvSpPr>
        <p:spPr>
          <a:xfrm>
            <a:off x="5576845" y="4719256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7" name="사각형: 둥근 모서리 73">
            <a:extLst>
              <a:ext uri="{FF2B5EF4-FFF2-40B4-BE49-F238E27FC236}">
                <a16:creationId xmlns:a16="http://schemas.microsoft.com/office/drawing/2014/main" id="{D904E813-2F02-447E-A66A-A193539A70EF}"/>
              </a:ext>
            </a:extLst>
          </p:cNvPr>
          <p:cNvSpPr/>
          <p:nvPr/>
        </p:nvSpPr>
        <p:spPr>
          <a:xfrm>
            <a:off x="6225874" y="4719256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9" name="사각형: 둥근 모서리 73">
            <a:extLst>
              <a:ext uri="{FF2B5EF4-FFF2-40B4-BE49-F238E27FC236}">
                <a16:creationId xmlns:a16="http://schemas.microsoft.com/office/drawing/2014/main" id="{3D3C2D20-B0AC-46F8-AC5B-5D62D66DCB99}"/>
              </a:ext>
            </a:extLst>
          </p:cNvPr>
          <p:cNvSpPr/>
          <p:nvPr/>
        </p:nvSpPr>
        <p:spPr>
          <a:xfrm>
            <a:off x="7521345" y="4719256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636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0" name="사각형: 둥근 모서리 73">
            <a:extLst>
              <a:ext uri="{FF2B5EF4-FFF2-40B4-BE49-F238E27FC236}">
                <a16:creationId xmlns:a16="http://schemas.microsoft.com/office/drawing/2014/main" id="{ED9B64EB-3A10-424F-9A53-99C51E80E2CB}"/>
              </a:ext>
            </a:extLst>
          </p:cNvPr>
          <p:cNvSpPr/>
          <p:nvPr/>
        </p:nvSpPr>
        <p:spPr>
          <a:xfrm>
            <a:off x="8173844" y="4719256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1" name="사각형: 둥근 모서리 73">
            <a:extLst>
              <a:ext uri="{FF2B5EF4-FFF2-40B4-BE49-F238E27FC236}">
                <a16:creationId xmlns:a16="http://schemas.microsoft.com/office/drawing/2014/main" id="{2D08772C-7770-4F31-AA2B-3434193FFC89}"/>
              </a:ext>
            </a:extLst>
          </p:cNvPr>
          <p:cNvSpPr/>
          <p:nvPr/>
        </p:nvSpPr>
        <p:spPr>
          <a:xfrm>
            <a:off x="3628875" y="5357038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C6C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2" name="사각형: 둥근 모서리 73">
            <a:extLst>
              <a:ext uri="{FF2B5EF4-FFF2-40B4-BE49-F238E27FC236}">
                <a16:creationId xmlns:a16="http://schemas.microsoft.com/office/drawing/2014/main" id="{47096FCB-9982-41E6-9FE0-263A84090A70}"/>
              </a:ext>
            </a:extLst>
          </p:cNvPr>
          <p:cNvSpPr/>
          <p:nvPr/>
        </p:nvSpPr>
        <p:spPr>
          <a:xfrm>
            <a:off x="4278199" y="5357038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C6C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3" name="사각형: 둥근 모서리 73">
            <a:extLst>
              <a:ext uri="{FF2B5EF4-FFF2-40B4-BE49-F238E27FC236}">
                <a16:creationId xmlns:a16="http://schemas.microsoft.com/office/drawing/2014/main" id="{8A6E044B-2B71-4C15-98A9-CD7D67296625}"/>
              </a:ext>
            </a:extLst>
          </p:cNvPr>
          <p:cNvSpPr/>
          <p:nvPr/>
        </p:nvSpPr>
        <p:spPr>
          <a:xfrm>
            <a:off x="4927521" y="5357038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C6C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4" name="사각형: 둥근 모서리 73">
            <a:extLst>
              <a:ext uri="{FF2B5EF4-FFF2-40B4-BE49-F238E27FC236}">
                <a16:creationId xmlns:a16="http://schemas.microsoft.com/office/drawing/2014/main" id="{21904B77-5081-46F4-AFAA-3879FBBA1532}"/>
              </a:ext>
            </a:extLst>
          </p:cNvPr>
          <p:cNvSpPr/>
          <p:nvPr/>
        </p:nvSpPr>
        <p:spPr>
          <a:xfrm>
            <a:off x="5576845" y="5357038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5" name="사각형: 둥근 모서리 73">
            <a:extLst>
              <a:ext uri="{FF2B5EF4-FFF2-40B4-BE49-F238E27FC236}">
                <a16:creationId xmlns:a16="http://schemas.microsoft.com/office/drawing/2014/main" id="{B555B88E-EE3B-477B-931C-958C80DC5EF2}"/>
              </a:ext>
            </a:extLst>
          </p:cNvPr>
          <p:cNvSpPr/>
          <p:nvPr/>
        </p:nvSpPr>
        <p:spPr>
          <a:xfrm>
            <a:off x="6225874" y="5357038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6" name="사각형: 둥근 모서리 73">
            <a:extLst>
              <a:ext uri="{FF2B5EF4-FFF2-40B4-BE49-F238E27FC236}">
                <a16:creationId xmlns:a16="http://schemas.microsoft.com/office/drawing/2014/main" id="{3C9C4E8B-4400-45BD-AB08-44C5B132451C}"/>
              </a:ext>
            </a:extLst>
          </p:cNvPr>
          <p:cNvSpPr/>
          <p:nvPr/>
        </p:nvSpPr>
        <p:spPr>
          <a:xfrm>
            <a:off x="6875198" y="5357038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7" name="사각형: 둥근 모서리 73">
            <a:extLst>
              <a:ext uri="{FF2B5EF4-FFF2-40B4-BE49-F238E27FC236}">
                <a16:creationId xmlns:a16="http://schemas.microsoft.com/office/drawing/2014/main" id="{E194DCFF-0CB1-4175-B1D5-AF919C9DE7B3}"/>
              </a:ext>
            </a:extLst>
          </p:cNvPr>
          <p:cNvSpPr/>
          <p:nvPr/>
        </p:nvSpPr>
        <p:spPr>
          <a:xfrm>
            <a:off x="7521345" y="5357038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8" name="사각형: 둥근 모서리 73">
            <a:extLst>
              <a:ext uri="{FF2B5EF4-FFF2-40B4-BE49-F238E27FC236}">
                <a16:creationId xmlns:a16="http://schemas.microsoft.com/office/drawing/2014/main" id="{FE3C1C7B-0D0E-450A-9920-E12C41BD4827}"/>
              </a:ext>
            </a:extLst>
          </p:cNvPr>
          <p:cNvSpPr/>
          <p:nvPr/>
        </p:nvSpPr>
        <p:spPr>
          <a:xfrm>
            <a:off x="8173844" y="5357038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9" name="사각형: 둥근 모서리 73">
            <a:extLst>
              <a:ext uri="{FF2B5EF4-FFF2-40B4-BE49-F238E27FC236}">
                <a16:creationId xmlns:a16="http://schemas.microsoft.com/office/drawing/2014/main" id="{496C8FF0-3FC5-42E8-B2DB-BAB83F3BA788}"/>
              </a:ext>
            </a:extLst>
          </p:cNvPr>
          <p:cNvSpPr/>
          <p:nvPr/>
        </p:nvSpPr>
        <p:spPr>
          <a:xfrm>
            <a:off x="3628875" y="6006412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C6C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0" name="사각형: 둥근 모서리 73">
            <a:extLst>
              <a:ext uri="{FF2B5EF4-FFF2-40B4-BE49-F238E27FC236}">
                <a16:creationId xmlns:a16="http://schemas.microsoft.com/office/drawing/2014/main" id="{AC8A49A9-3195-461B-9BA6-73EFA89A2A27}"/>
              </a:ext>
            </a:extLst>
          </p:cNvPr>
          <p:cNvSpPr/>
          <p:nvPr/>
        </p:nvSpPr>
        <p:spPr>
          <a:xfrm>
            <a:off x="4278199" y="6006412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C6C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1" name="사각형: 둥근 모서리 73">
            <a:extLst>
              <a:ext uri="{FF2B5EF4-FFF2-40B4-BE49-F238E27FC236}">
                <a16:creationId xmlns:a16="http://schemas.microsoft.com/office/drawing/2014/main" id="{EDEFD16F-996D-4429-A7DF-40F91082923D}"/>
              </a:ext>
            </a:extLst>
          </p:cNvPr>
          <p:cNvSpPr/>
          <p:nvPr/>
        </p:nvSpPr>
        <p:spPr>
          <a:xfrm>
            <a:off x="4927521" y="6006412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C6C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2" name="사각형: 둥근 모서리 73">
            <a:extLst>
              <a:ext uri="{FF2B5EF4-FFF2-40B4-BE49-F238E27FC236}">
                <a16:creationId xmlns:a16="http://schemas.microsoft.com/office/drawing/2014/main" id="{D06D30BA-CAC4-4FB1-BAD7-68C032E217FA}"/>
              </a:ext>
            </a:extLst>
          </p:cNvPr>
          <p:cNvSpPr/>
          <p:nvPr/>
        </p:nvSpPr>
        <p:spPr>
          <a:xfrm>
            <a:off x="5576845" y="6006412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3" name="사각형: 둥근 모서리 73">
            <a:extLst>
              <a:ext uri="{FF2B5EF4-FFF2-40B4-BE49-F238E27FC236}">
                <a16:creationId xmlns:a16="http://schemas.microsoft.com/office/drawing/2014/main" id="{DB94D928-40DC-4883-9F41-BF1DB708DD9E}"/>
              </a:ext>
            </a:extLst>
          </p:cNvPr>
          <p:cNvSpPr/>
          <p:nvPr/>
        </p:nvSpPr>
        <p:spPr>
          <a:xfrm>
            <a:off x="6225874" y="6006412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4" name="사각형: 둥근 모서리 73">
            <a:extLst>
              <a:ext uri="{FF2B5EF4-FFF2-40B4-BE49-F238E27FC236}">
                <a16:creationId xmlns:a16="http://schemas.microsoft.com/office/drawing/2014/main" id="{FD019589-B80C-4A52-96FA-83EB4528C38F}"/>
              </a:ext>
            </a:extLst>
          </p:cNvPr>
          <p:cNvSpPr/>
          <p:nvPr/>
        </p:nvSpPr>
        <p:spPr>
          <a:xfrm>
            <a:off x="6875198" y="6006412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5" name="사각형: 둥근 모서리 73">
            <a:extLst>
              <a:ext uri="{FF2B5EF4-FFF2-40B4-BE49-F238E27FC236}">
                <a16:creationId xmlns:a16="http://schemas.microsoft.com/office/drawing/2014/main" id="{F15F6B6F-215D-4054-8D38-929E792CB453}"/>
              </a:ext>
            </a:extLst>
          </p:cNvPr>
          <p:cNvSpPr/>
          <p:nvPr/>
        </p:nvSpPr>
        <p:spPr>
          <a:xfrm>
            <a:off x="7521345" y="6006412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6" name="사각형: 둥근 모서리 73">
            <a:extLst>
              <a:ext uri="{FF2B5EF4-FFF2-40B4-BE49-F238E27FC236}">
                <a16:creationId xmlns:a16="http://schemas.microsoft.com/office/drawing/2014/main" id="{8C52FE21-5CDA-4D8A-AFBC-1CCE3D7F9224}"/>
              </a:ext>
            </a:extLst>
          </p:cNvPr>
          <p:cNvSpPr/>
          <p:nvPr/>
        </p:nvSpPr>
        <p:spPr>
          <a:xfrm>
            <a:off x="8173844" y="6006412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87" name="그림 186">
            <a:extLst>
              <a:ext uri="{FF2B5EF4-FFF2-40B4-BE49-F238E27FC236}">
                <a16:creationId xmlns:a16="http://schemas.microsoft.com/office/drawing/2014/main" id="{4EF852E9-769C-4C3C-8CA3-CAD52DF486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5660" y="4795543"/>
            <a:ext cx="1198126" cy="2563988"/>
          </a:xfrm>
          <a:prstGeom prst="rect">
            <a:avLst/>
          </a:prstGeom>
          <a:effectLst>
            <a:glow rad="63500">
              <a:srgbClr val="FF0000">
                <a:alpha val="40000"/>
              </a:srgbClr>
            </a:glow>
          </a:effectLst>
        </p:spPr>
      </p:pic>
    </p:spTree>
    <p:extLst>
      <p:ext uri="{BB962C8B-B14F-4D97-AF65-F5344CB8AC3E}">
        <p14:creationId xmlns:p14="http://schemas.microsoft.com/office/powerpoint/2010/main" val="2032258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사각형: 둥근 모서리 14">
            <a:extLst>
              <a:ext uri="{FF2B5EF4-FFF2-40B4-BE49-F238E27FC236}">
                <a16:creationId xmlns:a16="http://schemas.microsoft.com/office/drawing/2014/main" id="{275EFCBA-0692-1144-B799-FE115DDCDF7A}"/>
              </a:ext>
            </a:extLst>
          </p:cNvPr>
          <p:cNvSpPr/>
          <p:nvPr/>
        </p:nvSpPr>
        <p:spPr>
          <a:xfrm>
            <a:off x="3492182" y="258631"/>
            <a:ext cx="5207633" cy="1156355"/>
          </a:xfrm>
          <a:prstGeom prst="roundRect">
            <a:avLst>
              <a:gd name="adj" fmla="val 4338"/>
            </a:avLst>
          </a:prstGeom>
          <a:solidFill>
            <a:srgbClr val="FFFFFF"/>
          </a:solidFill>
          <a:ln w="28575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" name="사각형: 둥근 모서리 16">
            <a:extLst>
              <a:ext uri="{FF2B5EF4-FFF2-40B4-BE49-F238E27FC236}">
                <a16:creationId xmlns:a16="http://schemas.microsoft.com/office/drawing/2014/main" id="{8E584855-3CA1-F448-A5F5-54365C6EF081}"/>
              </a:ext>
            </a:extLst>
          </p:cNvPr>
          <p:cNvSpPr/>
          <p:nvPr/>
        </p:nvSpPr>
        <p:spPr>
          <a:xfrm>
            <a:off x="3492185" y="1444957"/>
            <a:ext cx="5207633" cy="5154411"/>
          </a:xfrm>
          <a:prstGeom prst="roundRect">
            <a:avLst>
              <a:gd name="adj" fmla="val 4829"/>
            </a:avLst>
          </a:prstGeom>
          <a:solidFill>
            <a:srgbClr val="D0CECE"/>
          </a:solidFill>
          <a:ln w="28575">
            <a:solidFill>
              <a:srgbClr val="D0CECE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6" name="그림 17" descr="그림 17">
            <a:extLst>
              <a:ext uri="{FF2B5EF4-FFF2-40B4-BE49-F238E27FC236}">
                <a16:creationId xmlns:a16="http://schemas.microsoft.com/office/drawing/2014/main" id="{297AFC4D-B5C1-0043-BE35-E7C88E49BBD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그림 18" descr="그림 18">
            <a:extLst>
              <a:ext uri="{FF2B5EF4-FFF2-40B4-BE49-F238E27FC236}">
                <a16:creationId xmlns:a16="http://schemas.microsoft.com/office/drawing/2014/main" id="{0EF83B82-BFCB-E64E-865B-A12B091A84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그림 19" descr="그림 19">
            <a:extLst>
              <a:ext uri="{FF2B5EF4-FFF2-40B4-BE49-F238E27FC236}">
                <a16:creationId xmlns:a16="http://schemas.microsoft.com/office/drawing/2014/main" id="{5133A2C3-B2B1-3748-B136-D960263A5B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그림 20" descr="그림 20">
            <a:extLst>
              <a:ext uri="{FF2B5EF4-FFF2-40B4-BE49-F238E27FC236}">
                <a16:creationId xmlns:a16="http://schemas.microsoft.com/office/drawing/2014/main" id="{DB154EDB-F376-6A4F-96E9-3253D73BD28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" name="그림 23" descr="그림 23">
            <a:extLst>
              <a:ext uri="{FF2B5EF4-FFF2-40B4-BE49-F238E27FC236}">
                <a16:creationId xmlns:a16="http://schemas.microsoft.com/office/drawing/2014/main" id="{9840C812-4995-D544-8546-6BF33BAEA7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5" name="그림 26" descr="그림 26">
            <a:extLst>
              <a:ext uri="{FF2B5EF4-FFF2-40B4-BE49-F238E27FC236}">
                <a16:creationId xmlns:a16="http://schemas.microsoft.com/office/drawing/2014/main" id="{D8F8A23B-3A39-2542-91FE-A3B2271F167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6" name="그림 27" descr="그림 27">
            <a:extLst>
              <a:ext uri="{FF2B5EF4-FFF2-40B4-BE49-F238E27FC236}">
                <a16:creationId xmlns:a16="http://schemas.microsoft.com/office/drawing/2014/main" id="{C7A9482E-72A6-5947-8DF7-664C0BF24AD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7" name="그림 28" descr="그림 28">
            <a:extLst>
              <a:ext uri="{FF2B5EF4-FFF2-40B4-BE49-F238E27FC236}">
                <a16:creationId xmlns:a16="http://schemas.microsoft.com/office/drawing/2014/main" id="{0575ACC1-86DC-F342-95E9-2BB6B6412E4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24" name="그림 35" descr="그림 35">
            <a:extLst>
              <a:ext uri="{FF2B5EF4-FFF2-40B4-BE49-F238E27FC236}">
                <a16:creationId xmlns:a16="http://schemas.microsoft.com/office/drawing/2014/main" id="{00DDAD5F-73F7-0047-9046-5C5CCF635E6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25" name="그림 36" descr="그림 36">
            <a:extLst>
              <a:ext uri="{FF2B5EF4-FFF2-40B4-BE49-F238E27FC236}">
                <a16:creationId xmlns:a16="http://schemas.microsoft.com/office/drawing/2014/main" id="{244458A7-C998-6642-AA3E-464DEA4EE9A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45" name="그림 56" descr="그림 56">
            <a:extLst>
              <a:ext uri="{FF2B5EF4-FFF2-40B4-BE49-F238E27FC236}">
                <a16:creationId xmlns:a16="http://schemas.microsoft.com/office/drawing/2014/main" id="{1F254F9C-27AD-1740-AFFB-D2EE2C423F2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48" name="그림 59" descr="그림 59">
            <a:extLst>
              <a:ext uri="{FF2B5EF4-FFF2-40B4-BE49-F238E27FC236}">
                <a16:creationId xmlns:a16="http://schemas.microsoft.com/office/drawing/2014/main" id="{9F85E5CD-3A86-F64F-A580-1F242B7C6A4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51" name="그림 62" descr="그림 62">
            <a:extLst>
              <a:ext uri="{FF2B5EF4-FFF2-40B4-BE49-F238E27FC236}">
                <a16:creationId xmlns:a16="http://schemas.microsoft.com/office/drawing/2014/main" id="{C193BFEF-43F2-7247-BE2B-50239398349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56" name="그림 67" descr="그림 67">
            <a:extLst>
              <a:ext uri="{FF2B5EF4-FFF2-40B4-BE49-F238E27FC236}">
                <a16:creationId xmlns:a16="http://schemas.microsoft.com/office/drawing/2014/main" id="{9C4DF786-E116-4848-B218-45BB8DAB25F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57" name="그림 68" descr="그림 68">
            <a:extLst>
              <a:ext uri="{FF2B5EF4-FFF2-40B4-BE49-F238E27FC236}">
                <a16:creationId xmlns:a16="http://schemas.microsoft.com/office/drawing/2014/main" id="{1CBE1F7E-CCE2-EC4D-B545-52B30CF826C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1" name="그림 72" descr="그림 72">
            <a:extLst>
              <a:ext uri="{FF2B5EF4-FFF2-40B4-BE49-F238E27FC236}">
                <a16:creationId xmlns:a16="http://schemas.microsoft.com/office/drawing/2014/main" id="{400C4C8A-3D48-3949-9876-E268AEBCCE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2" name="그림 73" descr="그림 73">
            <a:extLst>
              <a:ext uri="{FF2B5EF4-FFF2-40B4-BE49-F238E27FC236}">
                <a16:creationId xmlns:a16="http://schemas.microsoft.com/office/drawing/2014/main" id="{F25732F9-141C-E545-94CC-0E94AB3EE7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3" name="그림 74" descr="그림 74">
            <a:extLst>
              <a:ext uri="{FF2B5EF4-FFF2-40B4-BE49-F238E27FC236}">
                <a16:creationId xmlns:a16="http://schemas.microsoft.com/office/drawing/2014/main" id="{B1A31793-C4B2-D142-8B12-C3068924E05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4" name="그림 75" descr="그림 75">
            <a:extLst>
              <a:ext uri="{FF2B5EF4-FFF2-40B4-BE49-F238E27FC236}">
                <a16:creationId xmlns:a16="http://schemas.microsoft.com/office/drawing/2014/main" id="{26C418BF-655D-6B4C-A644-B0A15F07BB0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7" name="그림 78" descr="그림 78">
            <a:extLst>
              <a:ext uri="{FF2B5EF4-FFF2-40B4-BE49-F238E27FC236}">
                <a16:creationId xmlns:a16="http://schemas.microsoft.com/office/drawing/2014/main" id="{94A99A2F-457C-DB48-A2F7-8299B8F94D7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8" name="그림 79" descr="그림 79">
            <a:extLst>
              <a:ext uri="{FF2B5EF4-FFF2-40B4-BE49-F238E27FC236}">
                <a16:creationId xmlns:a16="http://schemas.microsoft.com/office/drawing/2014/main" id="{1156A3FB-08F4-694D-B82B-31A1092B278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9" name="그림 80" descr="그림 80">
            <a:extLst>
              <a:ext uri="{FF2B5EF4-FFF2-40B4-BE49-F238E27FC236}">
                <a16:creationId xmlns:a16="http://schemas.microsoft.com/office/drawing/2014/main" id="{D0E6B10B-4183-E34D-B726-CA5629C2D94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9" name="그림 108">
            <a:extLst>
              <a:ext uri="{FF2B5EF4-FFF2-40B4-BE49-F238E27FC236}">
                <a16:creationId xmlns:a16="http://schemas.microsoft.com/office/drawing/2014/main" id="{4F5E7BD7-83FA-3943-B9C2-0B3921AACE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8656" y="653357"/>
            <a:ext cx="366903" cy="366903"/>
          </a:xfrm>
          <a:prstGeom prst="rect">
            <a:avLst/>
          </a:prstGeom>
        </p:spPr>
      </p:pic>
      <p:pic>
        <p:nvPicPr>
          <p:cNvPr id="88" name="그림 18" descr="그림 18">
            <a:extLst>
              <a:ext uri="{FF2B5EF4-FFF2-40B4-BE49-F238E27FC236}">
                <a16:creationId xmlns:a16="http://schemas.microsoft.com/office/drawing/2014/main" id="{0C87379A-554B-488F-883D-B3090995DC1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89" name="그림 19" descr="그림 19">
            <a:extLst>
              <a:ext uri="{FF2B5EF4-FFF2-40B4-BE49-F238E27FC236}">
                <a16:creationId xmlns:a16="http://schemas.microsoft.com/office/drawing/2014/main" id="{541937F9-36A8-49B2-AF2B-D58A2A48AB8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0" name="그림 26" descr="그림 26">
            <a:extLst>
              <a:ext uri="{FF2B5EF4-FFF2-40B4-BE49-F238E27FC236}">
                <a16:creationId xmlns:a16="http://schemas.microsoft.com/office/drawing/2014/main" id="{0E7D4E41-912C-4A38-ABBC-57663E6F83D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1" name="그림 27" descr="그림 27">
            <a:extLst>
              <a:ext uri="{FF2B5EF4-FFF2-40B4-BE49-F238E27FC236}">
                <a16:creationId xmlns:a16="http://schemas.microsoft.com/office/drawing/2014/main" id="{00959E00-71DB-4742-BBEE-E60EE50AA4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2" name="그림 28" descr="그림 28">
            <a:extLst>
              <a:ext uri="{FF2B5EF4-FFF2-40B4-BE49-F238E27FC236}">
                <a16:creationId xmlns:a16="http://schemas.microsoft.com/office/drawing/2014/main" id="{57B3A01C-905A-4ED9-84D0-AD146398D2C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3" name="그림 35" descr="그림 35">
            <a:extLst>
              <a:ext uri="{FF2B5EF4-FFF2-40B4-BE49-F238E27FC236}">
                <a16:creationId xmlns:a16="http://schemas.microsoft.com/office/drawing/2014/main" id="{737AEE32-8E13-4EFE-B75B-E181810297A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4" name="그림 36" descr="그림 36">
            <a:extLst>
              <a:ext uri="{FF2B5EF4-FFF2-40B4-BE49-F238E27FC236}">
                <a16:creationId xmlns:a16="http://schemas.microsoft.com/office/drawing/2014/main" id="{CC97516A-98D3-49F8-9D0E-9B52501FFA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5" name="그림 18" descr="그림 18">
            <a:extLst>
              <a:ext uri="{FF2B5EF4-FFF2-40B4-BE49-F238E27FC236}">
                <a16:creationId xmlns:a16="http://schemas.microsoft.com/office/drawing/2014/main" id="{1958B5C1-DB69-4D10-89FD-270F30BA1E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6" name="그림 19" descr="그림 19">
            <a:extLst>
              <a:ext uri="{FF2B5EF4-FFF2-40B4-BE49-F238E27FC236}">
                <a16:creationId xmlns:a16="http://schemas.microsoft.com/office/drawing/2014/main" id="{DE5F4A80-C7E2-483F-A2C5-E281796A6AF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7" name="그림 26" descr="그림 26">
            <a:extLst>
              <a:ext uri="{FF2B5EF4-FFF2-40B4-BE49-F238E27FC236}">
                <a16:creationId xmlns:a16="http://schemas.microsoft.com/office/drawing/2014/main" id="{C221B25E-23E2-4DD8-A46D-EE2B2F8F753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8" name="그림 27" descr="그림 27">
            <a:extLst>
              <a:ext uri="{FF2B5EF4-FFF2-40B4-BE49-F238E27FC236}">
                <a16:creationId xmlns:a16="http://schemas.microsoft.com/office/drawing/2014/main" id="{99FFEE75-3E00-475B-A309-41CF2F16B62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9" name="그림 28" descr="그림 28">
            <a:extLst>
              <a:ext uri="{FF2B5EF4-FFF2-40B4-BE49-F238E27FC236}">
                <a16:creationId xmlns:a16="http://schemas.microsoft.com/office/drawing/2014/main" id="{31D227C2-90B1-4909-A797-75B4EBF79B8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0" name="그림 35" descr="그림 35">
            <a:extLst>
              <a:ext uri="{FF2B5EF4-FFF2-40B4-BE49-F238E27FC236}">
                <a16:creationId xmlns:a16="http://schemas.microsoft.com/office/drawing/2014/main" id="{985D5D37-257D-4331-98BE-0C501210853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2" name="그림 36" descr="그림 36">
            <a:extLst>
              <a:ext uri="{FF2B5EF4-FFF2-40B4-BE49-F238E27FC236}">
                <a16:creationId xmlns:a16="http://schemas.microsoft.com/office/drawing/2014/main" id="{AB67DF29-444F-4F00-8C86-4999B3A7588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3" name="그림 18" descr="그림 18">
            <a:extLst>
              <a:ext uri="{FF2B5EF4-FFF2-40B4-BE49-F238E27FC236}">
                <a16:creationId xmlns:a16="http://schemas.microsoft.com/office/drawing/2014/main" id="{967A8F84-05AC-49E1-9DBE-EDEB7F999C1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4" name="그림 19" descr="그림 19">
            <a:extLst>
              <a:ext uri="{FF2B5EF4-FFF2-40B4-BE49-F238E27FC236}">
                <a16:creationId xmlns:a16="http://schemas.microsoft.com/office/drawing/2014/main" id="{6972B92D-E177-40B9-A093-956D219A621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5" name="그림 26" descr="그림 26">
            <a:extLst>
              <a:ext uri="{FF2B5EF4-FFF2-40B4-BE49-F238E27FC236}">
                <a16:creationId xmlns:a16="http://schemas.microsoft.com/office/drawing/2014/main" id="{EDD12B27-E96D-4D58-87F7-C49D0EC00DE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6" name="그림 27" descr="그림 27">
            <a:extLst>
              <a:ext uri="{FF2B5EF4-FFF2-40B4-BE49-F238E27FC236}">
                <a16:creationId xmlns:a16="http://schemas.microsoft.com/office/drawing/2014/main" id="{BC202EA3-A5CE-48C1-AEA7-B99EDC5665D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7" name="그림 28" descr="그림 28">
            <a:extLst>
              <a:ext uri="{FF2B5EF4-FFF2-40B4-BE49-F238E27FC236}">
                <a16:creationId xmlns:a16="http://schemas.microsoft.com/office/drawing/2014/main" id="{B0CB9735-68AE-4AB0-A570-6EC42383E0B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8" name="그림 35" descr="그림 35">
            <a:extLst>
              <a:ext uri="{FF2B5EF4-FFF2-40B4-BE49-F238E27FC236}">
                <a16:creationId xmlns:a16="http://schemas.microsoft.com/office/drawing/2014/main" id="{87FFEE23-9B92-47E6-ACD2-0B6869650DD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0" name="그림 36" descr="그림 36">
            <a:extLst>
              <a:ext uri="{FF2B5EF4-FFF2-40B4-BE49-F238E27FC236}">
                <a16:creationId xmlns:a16="http://schemas.microsoft.com/office/drawing/2014/main" id="{BDC1845D-DD8C-4BBD-A3D0-5F082258658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1" name="그림 18" descr="그림 18">
            <a:extLst>
              <a:ext uri="{FF2B5EF4-FFF2-40B4-BE49-F238E27FC236}">
                <a16:creationId xmlns:a16="http://schemas.microsoft.com/office/drawing/2014/main" id="{35E2B8EB-2387-4B0C-A1BB-1E02E2E6746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2" name="그림 19" descr="그림 19">
            <a:extLst>
              <a:ext uri="{FF2B5EF4-FFF2-40B4-BE49-F238E27FC236}">
                <a16:creationId xmlns:a16="http://schemas.microsoft.com/office/drawing/2014/main" id="{47BA3A11-1170-4B4A-A80D-F965E8623D6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3" name="그림 26" descr="그림 26">
            <a:extLst>
              <a:ext uri="{FF2B5EF4-FFF2-40B4-BE49-F238E27FC236}">
                <a16:creationId xmlns:a16="http://schemas.microsoft.com/office/drawing/2014/main" id="{42E152E0-5A60-4273-9318-FDC8FA46E99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4" name="그림 27" descr="그림 27">
            <a:extLst>
              <a:ext uri="{FF2B5EF4-FFF2-40B4-BE49-F238E27FC236}">
                <a16:creationId xmlns:a16="http://schemas.microsoft.com/office/drawing/2014/main" id="{982AE7BB-9887-4384-8C96-515245B0811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5" name="그림 28" descr="그림 28">
            <a:extLst>
              <a:ext uri="{FF2B5EF4-FFF2-40B4-BE49-F238E27FC236}">
                <a16:creationId xmlns:a16="http://schemas.microsoft.com/office/drawing/2014/main" id="{BF2DE4A7-C591-4CA1-A08F-0362218B1FD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6" name="그림 35" descr="그림 35">
            <a:extLst>
              <a:ext uri="{FF2B5EF4-FFF2-40B4-BE49-F238E27FC236}">
                <a16:creationId xmlns:a16="http://schemas.microsoft.com/office/drawing/2014/main" id="{A82CDF67-F1C7-4B32-B4C5-40289288625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7" name="그림 36" descr="그림 36">
            <a:extLst>
              <a:ext uri="{FF2B5EF4-FFF2-40B4-BE49-F238E27FC236}">
                <a16:creationId xmlns:a16="http://schemas.microsoft.com/office/drawing/2014/main" id="{70694C18-6284-4B48-834B-1562F5FCE02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8" name="그림 18" descr="그림 18">
            <a:extLst>
              <a:ext uri="{FF2B5EF4-FFF2-40B4-BE49-F238E27FC236}">
                <a16:creationId xmlns:a16="http://schemas.microsoft.com/office/drawing/2014/main" id="{20D7B9D5-43D5-479F-92F3-A5FC1B1C3B3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9" name="그림 19" descr="그림 19">
            <a:extLst>
              <a:ext uri="{FF2B5EF4-FFF2-40B4-BE49-F238E27FC236}">
                <a16:creationId xmlns:a16="http://schemas.microsoft.com/office/drawing/2014/main" id="{EB9A855D-0EB2-4089-AC94-8BCD1DF4085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0" name="그림 26" descr="그림 26">
            <a:extLst>
              <a:ext uri="{FF2B5EF4-FFF2-40B4-BE49-F238E27FC236}">
                <a16:creationId xmlns:a16="http://schemas.microsoft.com/office/drawing/2014/main" id="{6EE7B7BA-B578-421C-924D-75F356F1FE3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1" name="그림 27" descr="그림 27">
            <a:extLst>
              <a:ext uri="{FF2B5EF4-FFF2-40B4-BE49-F238E27FC236}">
                <a16:creationId xmlns:a16="http://schemas.microsoft.com/office/drawing/2014/main" id="{19DAEBBE-CE52-49A4-91DB-5B3A21D6CC6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2" name="그림 28" descr="그림 28">
            <a:extLst>
              <a:ext uri="{FF2B5EF4-FFF2-40B4-BE49-F238E27FC236}">
                <a16:creationId xmlns:a16="http://schemas.microsoft.com/office/drawing/2014/main" id="{8EEA40B9-84B8-422A-A254-8CAEAC8437D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3" name="그림 35" descr="그림 35">
            <a:extLst>
              <a:ext uri="{FF2B5EF4-FFF2-40B4-BE49-F238E27FC236}">
                <a16:creationId xmlns:a16="http://schemas.microsoft.com/office/drawing/2014/main" id="{86FA5C81-2490-4CA5-87A6-2FB2725A026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4" name="그림 36" descr="그림 36">
            <a:extLst>
              <a:ext uri="{FF2B5EF4-FFF2-40B4-BE49-F238E27FC236}">
                <a16:creationId xmlns:a16="http://schemas.microsoft.com/office/drawing/2014/main" id="{14B2AACA-1970-4A02-AE76-FBAECE88DDE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5" name="그림 18" descr="그림 18">
            <a:extLst>
              <a:ext uri="{FF2B5EF4-FFF2-40B4-BE49-F238E27FC236}">
                <a16:creationId xmlns:a16="http://schemas.microsoft.com/office/drawing/2014/main" id="{22AD3DE5-87AE-4E5B-BCFA-3837A3D362D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6" name="그림 19" descr="그림 19">
            <a:extLst>
              <a:ext uri="{FF2B5EF4-FFF2-40B4-BE49-F238E27FC236}">
                <a16:creationId xmlns:a16="http://schemas.microsoft.com/office/drawing/2014/main" id="{1A7B2A3B-A51A-44E2-AFA4-19B771D7A18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7" name="그림 26" descr="그림 26">
            <a:extLst>
              <a:ext uri="{FF2B5EF4-FFF2-40B4-BE49-F238E27FC236}">
                <a16:creationId xmlns:a16="http://schemas.microsoft.com/office/drawing/2014/main" id="{2950FF8B-75B6-4E0D-9EE2-6DDEBC6A459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8" name="그림 27" descr="그림 27">
            <a:extLst>
              <a:ext uri="{FF2B5EF4-FFF2-40B4-BE49-F238E27FC236}">
                <a16:creationId xmlns:a16="http://schemas.microsoft.com/office/drawing/2014/main" id="{A1B93AAF-8334-4532-9F1F-B4D63EAE7FC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9" name="그림 28" descr="그림 28">
            <a:extLst>
              <a:ext uri="{FF2B5EF4-FFF2-40B4-BE49-F238E27FC236}">
                <a16:creationId xmlns:a16="http://schemas.microsoft.com/office/drawing/2014/main" id="{3C24B97E-B7A9-4CFC-B2A8-E2420B81626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0" name="그림 35" descr="그림 35">
            <a:extLst>
              <a:ext uri="{FF2B5EF4-FFF2-40B4-BE49-F238E27FC236}">
                <a16:creationId xmlns:a16="http://schemas.microsoft.com/office/drawing/2014/main" id="{DC0B90FB-2332-4F25-AA38-57DD9154A9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1" name="그림 36" descr="그림 36">
            <a:extLst>
              <a:ext uri="{FF2B5EF4-FFF2-40B4-BE49-F238E27FC236}">
                <a16:creationId xmlns:a16="http://schemas.microsoft.com/office/drawing/2014/main" id="{B60EBB18-8F5E-4D8D-A962-5FCAB33DA41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76" name="그림 75">
            <a:extLst>
              <a:ext uri="{FF2B5EF4-FFF2-40B4-BE49-F238E27FC236}">
                <a16:creationId xmlns:a16="http://schemas.microsoft.com/office/drawing/2014/main" id="{4761704F-EDF5-4328-A92B-8CBECD088952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410" y="379123"/>
            <a:ext cx="1581178" cy="915374"/>
          </a:xfrm>
          <a:prstGeom prst="rect">
            <a:avLst/>
          </a:prstGeom>
          <a:noFill/>
        </p:spPr>
      </p:pic>
      <p:sp>
        <p:nvSpPr>
          <p:cNvPr id="78" name="사각형: 둥근 모서리 73">
            <a:extLst>
              <a:ext uri="{FF2B5EF4-FFF2-40B4-BE49-F238E27FC236}">
                <a16:creationId xmlns:a16="http://schemas.microsoft.com/office/drawing/2014/main" id="{73E7C468-0591-4C49-83F2-1471A65F83A2}"/>
              </a:ext>
            </a:extLst>
          </p:cNvPr>
          <p:cNvSpPr/>
          <p:nvPr/>
        </p:nvSpPr>
        <p:spPr>
          <a:xfrm>
            <a:off x="3628875" y="1511520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5" name="사각형: 둥근 모서리 73">
            <a:extLst>
              <a:ext uri="{FF2B5EF4-FFF2-40B4-BE49-F238E27FC236}">
                <a16:creationId xmlns:a16="http://schemas.microsoft.com/office/drawing/2014/main" id="{049B9F86-CEE4-4894-AF92-F32CCE4F88EF}"/>
              </a:ext>
            </a:extLst>
          </p:cNvPr>
          <p:cNvSpPr/>
          <p:nvPr/>
        </p:nvSpPr>
        <p:spPr>
          <a:xfrm>
            <a:off x="4278199" y="1511520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6" name="사각형: 둥근 모서리 73">
            <a:extLst>
              <a:ext uri="{FF2B5EF4-FFF2-40B4-BE49-F238E27FC236}">
                <a16:creationId xmlns:a16="http://schemas.microsoft.com/office/drawing/2014/main" id="{78C1A8D8-26B2-42DA-BAF4-EE8DFEE4B164}"/>
              </a:ext>
            </a:extLst>
          </p:cNvPr>
          <p:cNvSpPr/>
          <p:nvPr/>
        </p:nvSpPr>
        <p:spPr>
          <a:xfrm>
            <a:off x="4927521" y="1511520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7" name="사각형: 둥근 모서리 73">
            <a:extLst>
              <a:ext uri="{FF2B5EF4-FFF2-40B4-BE49-F238E27FC236}">
                <a16:creationId xmlns:a16="http://schemas.microsoft.com/office/drawing/2014/main" id="{AFF3B188-B324-4196-B669-45B2356F4159}"/>
              </a:ext>
            </a:extLst>
          </p:cNvPr>
          <p:cNvSpPr/>
          <p:nvPr/>
        </p:nvSpPr>
        <p:spPr>
          <a:xfrm>
            <a:off x="5576845" y="1511520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1" name="사각형: 둥근 모서리 73">
            <a:extLst>
              <a:ext uri="{FF2B5EF4-FFF2-40B4-BE49-F238E27FC236}">
                <a16:creationId xmlns:a16="http://schemas.microsoft.com/office/drawing/2014/main" id="{5C81195A-49EA-4935-BA02-D1E635CBF43F}"/>
              </a:ext>
            </a:extLst>
          </p:cNvPr>
          <p:cNvSpPr/>
          <p:nvPr/>
        </p:nvSpPr>
        <p:spPr>
          <a:xfrm>
            <a:off x="6225874" y="1511520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2" name="사각형: 둥근 모서리 73">
            <a:extLst>
              <a:ext uri="{FF2B5EF4-FFF2-40B4-BE49-F238E27FC236}">
                <a16:creationId xmlns:a16="http://schemas.microsoft.com/office/drawing/2014/main" id="{590040E4-7F4B-428D-AEE9-74E7148D133E}"/>
              </a:ext>
            </a:extLst>
          </p:cNvPr>
          <p:cNvSpPr/>
          <p:nvPr/>
        </p:nvSpPr>
        <p:spPr>
          <a:xfrm>
            <a:off x="6875198" y="1511520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3" name="사각형: 둥근 모서리 73">
            <a:extLst>
              <a:ext uri="{FF2B5EF4-FFF2-40B4-BE49-F238E27FC236}">
                <a16:creationId xmlns:a16="http://schemas.microsoft.com/office/drawing/2014/main" id="{DE2A008C-9FF6-4578-9F66-21A5BEB6B607}"/>
              </a:ext>
            </a:extLst>
          </p:cNvPr>
          <p:cNvSpPr/>
          <p:nvPr/>
        </p:nvSpPr>
        <p:spPr>
          <a:xfrm>
            <a:off x="7521345" y="1511520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4" name="사각형: 둥근 모서리 73">
            <a:extLst>
              <a:ext uri="{FF2B5EF4-FFF2-40B4-BE49-F238E27FC236}">
                <a16:creationId xmlns:a16="http://schemas.microsoft.com/office/drawing/2014/main" id="{670590A7-7C98-41BC-BBAE-7C92D51C5167}"/>
              </a:ext>
            </a:extLst>
          </p:cNvPr>
          <p:cNvSpPr/>
          <p:nvPr/>
        </p:nvSpPr>
        <p:spPr>
          <a:xfrm>
            <a:off x="8173844" y="1511520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5" name="사각형: 둥근 모서리 73">
            <a:extLst>
              <a:ext uri="{FF2B5EF4-FFF2-40B4-BE49-F238E27FC236}">
                <a16:creationId xmlns:a16="http://schemas.microsoft.com/office/drawing/2014/main" id="{58C0D2DF-C6F7-4E9B-AD37-BFF7C0CB8887}"/>
              </a:ext>
            </a:extLst>
          </p:cNvPr>
          <p:cNvSpPr/>
          <p:nvPr/>
        </p:nvSpPr>
        <p:spPr>
          <a:xfrm>
            <a:off x="3628875" y="2154544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6" name="사각형: 둥근 모서리 73">
            <a:extLst>
              <a:ext uri="{FF2B5EF4-FFF2-40B4-BE49-F238E27FC236}">
                <a16:creationId xmlns:a16="http://schemas.microsoft.com/office/drawing/2014/main" id="{EFE38084-FE42-4F05-A7D9-7C8009D00F73}"/>
              </a:ext>
            </a:extLst>
          </p:cNvPr>
          <p:cNvSpPr/>
          <p:nvPr/>
        </p:nvSpPr>
        <p:spPr>
          <a:xfrm>
            <a:off x="4278199" y="2154544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7" name="사각형: 둥근 모서리 73">
            <a:extLst>
              <a:ext uri="{FF2B5EF4-FFF2-40B4-BE49-F238E27FC236}">
                <a16:creationId xmlns:a16="http://schemas.microsoft.com/office/drawing/2014/main" id="{AEC5B759-1AD2-4D65-B9D1-66F33EFF840E}"/>
              </a:ext>
            </a:extLst>
          </p:cNvPr>
          <p:cNvSpPr/>
          <p:nvPr/>
        </p:nvSpPr>
        <p:spPr>
          <a:xfrm>
            <a:off x="4927521" y="2154544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8" name="사각형: 둥근 모서리 73">
            <a:extLst>
              <a:ext uri="{FF2B5EF4-FFF2-40B4-BE49-F238E27FC236}">
                <a16:creationId xmlns:a16="http://schemas.microsoft.com/office/drawing/2014/main" id="{B0D0A4CA-5125-4787-A597-2805099EB90A}"/>
              </a:ext>
            </a:extLst>
          </p:cNvPr>
          <p:cNvSpPr/>
          <p:nvPr/>
        </p:nvSpPr>
        <p:spPr>
          <a:xfrm>
            <a:off x="5576845" y="2154544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9" name="사각형: 둥근 모서리 73">
            <a:extLst>
              <a:ext uri="{FF2B5EF4-FFF2-40B4-BE49-F238E27FC236}">
                <a16:creationId xmlns:a16="http://schemas.microsoft.com/office/drawing/2014/main" id="{89C231C1-E64D-4F42-91FF-38BE4BAEF519}"/>
              </a:ext>
            </a:extLst>
          </p:cNvPr>
          <p:cNvSpPr/>
          <p:nvPr/>
        </p:nvSpPr>
        <p:spPr>
          <a:xfrm>
            <a:off x="6225874" y="2154544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0" name="사각형: 둥근 모서리 73">
            <a:extLst>
              <a:ext uri="{FF2B5EF4-FFF2-40B4-BE49-F238E27FC236}">
                <a16:creationId xmlns:a16="http://schemas.microsoft.com/office/drawing/2014/main" id="{B496966E-92F8-4B25-9099-79FC08AA7731}"/>
              </a:ext>
            </a:extLst>
          </p:cNvPr>
          <p:cNvSpPr/>
          <p:nvPr/>
        </p:nvSpPr>
        <p:spPr>
          <a:xfrm>
            <a:off x="6875198" y="2154544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1" name="사각형: 둥근 모서리 73">
            <a:extLst>
              <a:ext uri="{FF2B5EF4-FFF2-40B4-BE49-F238E27FC236}">
                <a16:creationId xmlns:a16="http://schemas.microsoft.com/office/drawing/2014/main" id="{B52F73FA-918A-42A0-9945-EE15F8712203}"/>
              </a:ext>
            </a:extLst>
          </p:cNvPr>
          <p:cNvSpPr/>
          <p:nvPr/>
        </p:nvSpPr>
        <p:spPr>
          <a:xfrm>
            <a:off x="7521345" y="2154544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2" name="사각형: 둥근 모서리 73">
            <a:extLst>
              <a:ext uri="{FF2B5EF4-FFF2-40B4-BE49-F238E27FC236}">
                <a16:creationId xmlns:a16="http://schemas.microsoft.com/office/drawing/2014/main" id="{7096CC25-A7D5-4471-B178-13B7CA8A5F96}"/>
              </a:ext>
            </a:extLst>
          </p:cNvPr>
          <p:cNvSpPr/>
          <p:nvPr/>
        </p:nvSpPr>
        <p:spPr>
          <a:xfrm>
            <a:off x="8173844" y="2154544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3" name="사각형: 둥근 모서리 73">
            <a:extLst>
              <a:ext uri="{FF2B5EF4-FFF2-40B4-BE49-F238E27FC236}">
                <a16:creationId xmlns:a16="http://schemas.microsoft.com/office/drawing/2014/main" id="{518E26EC-D76E-405D-8E8F-CB1CF87FFEF6}"/>
              </a:ext>
            </a:extLst>
          </p:cNvPr>
          <p:cNvSpPr/>
          <p:nvPr/>
        </p:nvSpPr>
        <p:spPr>
          <a:xfrm>
            <a:off x="3628875" y="2792326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4" name="사각형: 둥근 모서리 73">
            <a:extLst>
              <a:ext uri="{FF2B5EF4-FFF2-40B4-BE49-F238E27FC236}">
                <a16:creationId xmlns:a16="http://schemas.microsoft.com/office/drawing/2014/main" id="{AA50B84A-AA0D-4584-A486-22EE19EF1A30}"/>
              </a:ext>
            </a:extLst>
          </p:cNvPr>
          <p:cNvSpPr/>
          <p:nvPr/>
        </p:nvSpPr>
        <p:spPr>
          <a:xfrm>
            <a:off x="4278199" y="2792326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5" name="사각형: 둥근 모서리 73">
            <a:extLst>
              <a:ext uri="{FF2B5EF4-FFF2-40B4-BE49-F238E27FC236}">
                <a16:creationId xmlns:a16="http://schemas.microsoft.com/office/drawing/2014/main" id="{2BF24C2F-7F05-441F-8C50-261F87C49752}"/>
              </a:ext>
            </a:extLst>
          </p:cNvPr>
          <p:cNvSpPr/>
          <p:nvPr/>
        </p:nvSpPr>
        <p:spPr>
          <a:xfrm>
            <a:off x="4927521" y="2792326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6" name="사각형: 둥근 모서리 73">
            <a:extLst>
              <a:ext uri="{FF2B5EF4-FFF2-40B4-BE49-F238E27FC236}">
                <a16:creationId xmlns:a16="http://schemas.microsoft.com/office/drawing/2014/main" id="{549E0A38-574E-48A1-92D6-DA32415DD4E0}"/>
              </a:ext>
            </a:extLst>
          </p:cNvPr>
          <p:cNvSpPr/>
          <p:nvPr/>
        </p:nvSpPr>
        <p:spPr>
          <a:xfrm>
            <a:off x="5576845" y="2792326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7" name="사각형: 둥근 모서리 73">
            <a:extLst>
              <a:ext uri="{FF2B5EF4-FFF2-40B4-BE49-F238E27FC236}">
                <a16:creationId xmlns:a16="http://schemas.microsoft.com/office/drawing/2014/main" id="{5F0D9592-3639-4A85-944C-073DB2CB7AFA}"/>
              </a:ext>
            </a:extLst>
          </p:cNvPr>
          <p:cNvSpPr/>
          <p:nvPr/>
        </p:nvSpPr>
        <p:spPr>
          <a:xfrm>
            <a:off x="6225874" y="2792326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8" name="사각형: 둥근 모서리 73">
            <a:extLst>
              <a:ext uri="{FF2B5EF4-FFF2-40B4-BE49-F238E27FC236}">
                <a16:creationId xmlns:a16="http://schemas.microsoft.com/office/drawing/2014/main" id="{1F89F9CA-6B8A-4AB7-AC53-8E76EE78E966}"/>
              </a:ext>
            </a:extLst>
          </p:cNvPr>
          <p:cNvSpPr/>
          <p:nvPr/>
        </p:nvSpPr>
        <p:spPr>
          <a:xfrm>
            <a:off x="6875198" y="2792326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9" name="사각형: 둥근 모서리 73">
            <a:extLst>
              <a:ext uri="{FF2B5EF4-FFF2-40B4-BE49-F238E27FC236}">
                <a16:creationId xmlns:a16="http://schemas.microsoft.com/office/drawing/2014/main" id="{35D73AF2-80DA-40D6-8372-4F82B239D88F}"/>
              </a:ext>
            </a:extLst>
          </p:cNvPr>
          <p:cNvSpPr/>
          <p:nvPr/>
        </p:nvSpPr>
        <p:spPr>
          <a:xfrm>
            <a:off x="7521345" y="2792326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0" name="사각형: 둥근 모서리 73">
            <a:extLst>
              <a:ext uri="{FF2B5EF4-FFF2-40B4-BE49-F238E27FC236}">
                <a16:creationId xmlns:a16="http://schemas.microsoft.com/office/drawing/2014/main" id="{90DF410B-17C3-4B36-8B5E-971F0A501282}"/>
              </a:ext>
            </a:extLst>
          </p:cNvPr>
          <p:cNvSpPr/>
          <p:nvPr/>
        </p:nvSpPr>
        <p:spPr>
          <a:xfrm>
            <a:off x="8173844" y="2792326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1" name="사각형: 둥근 모서리 73">
            <a:extLst>
              <a:ext uri="{FF2B5EF4-FFF2-40B4-BE49-F238E27FC236}">
                <a16:creationId xmlns:a16="http://schemas.microsoft.com/office/drawing/2014/main" id="{54799955-3F8C-4171-8F76-B50C9BA5214B}"/>
              </a:ext>
            </a:extLst>
          </p:cNvPr>
          <p:cNvSpPr/>
          <p:nvPr/>
        </p:nvSpPr>
        <p:spPr>
          <a:xfrm>
            <a:off x="3628875" y="3441700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2" name="사각형: 둥근 모서리 73">
            <a:extLst>
              <a:ext uri="{FF2B5EF4-FFF2-40B4-BE49-F238E27FC236}">
                <a16:creationId xmlns:a16="http://schemas.microsoft.com/office/drawing/2014/main" id="{6399A7DF-B924-415B-899B-ABBD4DA1FA6E}"/>
              </a:ext>
            </a:extLst>
          </p:cNvPr>
          <p:cNvSpPr/>
          <p:nvPr/>
        </p:nvSpPr>
        <p:spPr>
          <a:xfrm>
            <a:off x="4278199" y="3441700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3" name="사각형: 둥근 모서리 73">
            <a:extLst>
              <a:ext uri="{FF2B5EF4-FFF2-40B4-BE49-F238E27FC236}">
                <a16:creationId xmlns:a16="http://schemas.microsoft.com/office/drawing/2014/main" id="{5F6E2DF9-6723-47A3-846F-0B9546D7B283}"/>
              </a:ext>
            </a:extLst>
          </p:cNvPr>
          <p:cNvSpPr/>
          <p:nvPr/>
        </p:nvSpPr>
        <p:spPr>
          <a:xfrm>
            <a:off x="4927521" y="3441700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4" name="사각형: 둥근 모서리 73">
            <a:extLst>
              <a:ext uri="{FF2B5EF4-FFF2-40B4-BE49-F238E27FC236}">
                <a16:creationId xmlns:a16="http://schemas.microsoft.com/office/drawing/2014/main" id="{05F53B20-CC02-45FF-A21A-A0D4CC2ACC66}"/>
              </a:ext>
            </a:extLst>
          </p:cNvPr>
          <p:cNvSpPr/>
          <p:nvPr/>
        </p:nvSpPr>
        <p:spPr>
          <a:xfrm>
            <a:off x="5576845" y="3441700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5" name="사각형: 둥근 모서리 73">
            <a:extLst>
              <a:ext uri="{FF2B5EF4-FFF2-40B4-BE49-F238E27FC236}">
                <a16:creationId xmlns:a16="http://schemas.microsoft.com/office/drawing/2014/main" id="{7218674B-1E0F-4E4E-9F72-E498534C3224}"/>
              </a:ext>
            </a:extLst>
          </p:cNvPr>
          <p:cNvSpPr/>
          <p:nvPr/>
        </p:nvSpPr>
        <p:spPr>
          <a:xfrm>
            <a:off x="6225874" y="3441700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6" name="사각형: 둥근 모서리 73">
            <a:extLst>
              <a:ext uri="{FF2B5EF4-FFF2-40B4-BE49-F238E27FC236}">
                <a16:creationId xmlns:a16="http://schemas.microsoft.com/office/drawing/2014/main" id="{027E97FA-0E05-442A-9AC8-E1DCE0696893}"/>
              </a:ext>
            </a:extLst>
          </p:cNvPr>
          <p:cNvSpPr/>
          <p:nvPr/>
        </p:nvSpPr>
        <p:spPr>
          <a:xfrm>
            <a:off x="6875198" y="3441700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7" name="사각형: 둥근 모서리 73">
            <a:extLst>
              <a:ext uri="{FF2B5EF4-FFF2-40B4-BE49-F238E27FC236}">
                <a16:creationId xmlns:a16="http://schemas.microsoft.com/office/drawing/2014/main" id="{C6B37585-B494-4BC5-94F0-9077D02A102C}"/>
              </a:ext>
            </a:extLst>
          </p:cNvPr>
          <p:cNvSpPr/>
          <p:nvPr/>
        </p:nvSpPr>
        <p:spPr>
          <a:xfrm>
            <a:off x="7521345" y="3441700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8" name="사각형: 둥근 모서리 73">
            <a:extLst>
              <a:ext uri="{FF2B5EF4-FFF2-40B4-BE49-F238E27FC236}">
                <a16:creationId xmlns:a16="http://schemas.microsoft.com/office/drawing/2014/main" id="{E49416CC-1AAD-4B03-A8F3-27E0C6115BEB}"/>
              </a:ext>
            </a:extLst>
          </p:cNvPr>
          <p:cNvSpPr/>
          <p:nvPr/>
        </p:nvSpPr>
        <p:spPr>
          <a:xfrm>
            <a:off x="8173844" y="3441700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9" name="사각형: 둥근 모서리 73">
            <a:extLst>
              <a:ext uri="{FF2B5EF4-FFF2-40B4-BE49-F238E27FC236}">
                <a16:creationId xmlns:a16="http://schemas.microsoft.com/office/drawing/2014/main" id="{307A3071-CD6D-4582-B977-77FCA85413A2}"/>
              </a:ext>
            </a:extLst>
          </p:cNvPr>
          <p:cNvSpPr/>
          <p:nvPr/>
        </p:nvSpPr>
        <p:spPr>
          <a:xfrm>
            <a:off x="3628875" y="4076232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0" name="사각형: 둥근 모서리 73">
            <a:extLst>
              <a:ext uri="{FF2B5EF4-FFF2-40B4-BE49-F238E27FC236}">
                <a16:creationId xmlns:a16="http://schemas.microsoft.com/office/drawing/2014/main" id="{1E4C0B24-6BB2-4AAB-9E34-AED4544FC38B}"/>
              </a:ext>
            </a:extLst>
          </p:cNvPr>
          <p:cNvSpPr/>
          <p:nvPr/>
        </p:nvSpPr>
        <p:spPr>
          <a:xfrm>
            <a:off x="4278199" y="4076232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1" name="사각형: 둥근 모서리 73">
            <a:extLst>
              <a:ext uri="{FF2B5EF4-FFF2-40B4-BE49-F238E27FC236}">
                <a16:creationId xmlns:a16="http://schemas.microsoft.com/office/drawing/2014/main" id="{E2063565-F1E4-4B89-88C2-EE52D3FD1FE1}"/>
              </a:ext>
            </a:extLst>
          </p:cNvPr>
          <p:cNvSpPr/>
          <p:nvPr/>
        </p:nvSpPr>
        <p:spPr>
          <a:xfrm>
            <a:off x="4927521" y="4076232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2" name="사각형: 둥근 모서리 73">
            <a:extLst>
              <a:ext uri="{FF2B5EF4-FFF2-40B4-BE49-F238E27FC236}">
                <a16:creationId xmlns:a16="http://schemas.microsoft.com/office/drawing/2014/main" id="{9B492599-D7CE-4315-811E-AD32F302BB5A}"/>
              </a:ext>
            </a:extLst>
          </p:cNvPr>
          <p:cNvSpPr/>
          <p:nvPr/>
        </p:nvSpPr>
        <p:spPr>
          <a:xfrm>
            <a:off x="5576845" y="4076232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3" name="사각형: 둥근 모서리 73">
            <a:extLst>
              <a:ext uri="{FF2B5EF4-FFF2-40B4-BE49-F238E27FC236}">
                <a16:creationId xmlns:a16="http://schemas.microsoft.com/office/drawing/2014/main" id="{E0626726-610A-4D00-9465-CEC3C00A55C4}"/>
              </a:ext>
            </a:extLst>
          </p:cNvPr>
          <p:cNvSpPr/>
          <p:nvPr/>
        </p:nvSpPr>
        <p:spPr>
          <a:xfrm>
            <a:off x="6225874" y="4076232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4" name="사각형: 둥근 모서리 73">
            <a:extLst>
              <a:ext uri="{FF2B5EF4-FFF2-40B4-BE49-F238E27FC236}">
                <a16:creationId xmlns:a16="http://schemas.microsoft.com/office/drawing/2014/main" id="{FEFA8067-973F-4E46-9BDF-DBEC5DE43730}"/>
              </a:ext>
            </a:extLst>
          </p:cNvPr>
          <p:cNvSpPr/>
          <p:nvPr/>
        </p:nvSpPr>
        <p:spPr>
          <a:xfrm>
            <a:off x="6875198" y="4076232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5" name="사각형: 둥근 모서리 73">
            <a:extLst>
              <a:ext uri="{FF2B5EF4-FFF2-40B4-BE49-F238E27FC236}">
                <a16:creationId xmlns:a16="http://schemas.microsoft.com/office/drawing/2014/main" id="{9C41C9FD-2C0F-40C5-8A46-26FCF65344CE}"/>
              </a:ext>
            </a:extLst>
          </p:cNvPr>
          <p:cNvSpPr/>
          <p:nvPr/>
        </p:nvSpPr>
        <p:spPr>
          <a:xfrm>
            <a:off x="7521345" y="4076232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6" name="사각형: 둥근 모서리 73">
            <a:extLst>
              <a:ext uri="{FF2B5EF4-FFF2-40B4-BE49-F238E27FC236}">
                <a16:creationId xmlns:a16="http://schemas.microsoft.com/office/drawing/2014/main" id="{792D7C74-75D5-4259-862F-0E627A8D7699}"/>
              </a:ext>
            </a:extLst>
          </p:cNvPr>
          <p:cNvSpPr/>
          <p:nvPr/>
        </p:nvSpPr>
        <p:spPr>
          <a:xfrm>
            <a:off x="8173844" y="4076232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7" name="사각형: 둥근 모서리 73">
            <a:extLst>
              <a:ext uri="{FF2B5EF4-FFF2-40B4-BE49-F238E27FC236}">
                <a16:creationId xmlns:a16="http://schemas.microsoft.com/office/drawing/2014/main" id="{E7EE5663-81FD-41C4-B976-D985AE603376}"/>
              </a:ext>
            </a:extLst>
          </p:cNvPr>
          <p:cNvSpPr/>
          <p:nvPr/>
        </p:nvSpPr>
        <p:spPr>
          <a:xfrm>
            <a:off x="3628875" y="4719256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8" name="사각형: 둥근 모서리 73">
            <a:extLst>
              <a:ext uri="{FF2B5EF4-FFF2-40B4-BE49-F238E27FC236}">
                <a16:creationId xmlns:a16="http://schemas.microsoft.com/office/drawing/2014/main" id="{F7A41403-6D09-4156-9EAD-2E33BD65A67C}"/>
              </a:ext>
            </a:extLst>
          </p:cNvPr>
          <p:cNvSpPr/>
          <p:nvPr/>
        </p:nvSpPr>
        <p:spPr>
          <a:xfrm>
            <a:off x="4278199" y="4719256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9" name="사각형: 둥근 모서리 73">
            <a:extLst>
              <a:ext uri="{FF2B5EF4-FFF2-40B4-BE49-F238E27FC236}">
                <a16:creationId xmlns:a16="http://schemas.microsoft.com/office/drawing/2014/main" id="{3C76B242-1264-4480-9029-257AC099AE39}"/>
              </a:ext>
            </a:extLst>
          </p:cNvPr>
          <p:cNvSpPr/>
          <p:nvPr/>
        </p:nvSpPr>
        <p:spPr>
          <a:xfrm>
            <a:off x="4927521" y="4719256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0" name="사각형: 둥근 모서리 73">
            <a:extLst>
              <a:ext uri="{FF2B5EF4-FFF2-40B4-BE49-F238E27FC236}">
                <a16:creationId xmlns:a16="http://schemas.microsoft.com/office/drawing/2014/main" id="{1E000DDA-318D-4713-A68A-548EA2A8703E}"/>
              </a:ext>
            </a:extLst>
          </p:cNvPr>
          <p:cNvSpPr/>
          <p:nvPr/>
        </p:nvSpPr>
        <p:spPr>
          <a:xfrm>
            <a:off x="5576845" y="4719256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1" name="사각형: 둥근 모서리 73">
            <a:extLst>
              <a:ext uri="{FF2B5EF4-FFF2-40B4-BE49-F238E27FC236}">
                <a16:creationId xmlns:a16="http://schemas.microsoft.com/office/drawing/2014/main" id="{13D6B531-B1FD-4831-9CA0-52AC4C42454B}"/>
              </a:ext>
            </a:extLst>
          </p:cNvPr>
          <p:cNvSpPr/>
          <p:nvPr/>
        </p:nvSpPr>
        <p:spPr>
          <a:xfrm>
            <a:off x="6225874" y="4719256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2" name="사각형: 둥근 모서리 73">
            <a:extLst>
              <a:ext uri="{FF2B5EF4-FFF2-40B4-BE49-F238E27FC236}">
                <a16:creationId xmlns:a16="http://schemas.microsoft.com/office/drawing/2014/main" id="{8CEB2E4F-2A19-4D07-AF50-A43F96E2738B}"/>
              </a:ext>
            </a:extLst>
          </p:cNvPr>
          <p:cNvSpPr/>
          <p:nvPr/>
        </p:nvSpPr>
        <p:spPr>
          <a:xfrm>
            <a:off x="6875198" y="4719256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3" name="사각형: 둥근 모서리 73">
            <a:extLst>
              <a:ext uri="{FF2B5EF4-FFF2-40B4-BE49-F238E27FC236}">
                <a16:creationId xmlns:a16="http://schemas.microsoft.com/office/drawing/2014/main" id="{A4CCE581-EDB0-444D-BF0C-A39968168450}"/>
              </a:ext>
            </a:extLst>
          </p:cNvPr>
          <p:cNvSpPr/>
          <p:nvPr/>
        </p:nvSpPr>
        <p:spPr>
          <a:xfrm>
            <a:off x="7521345" y="4719256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4" name="사각형: 둥근 모서리 73">
            <a:extLst>
              <a:ext uri="{FF2B5EF4-FFF2-40B4-BE49-F238E27FC236}">
                <a16:creationId xmlns:a16="http://schemas.microsoft.com/office/drawing/2014/main" id="{22E8DF01-85C3-4351-A917-58542FB8185C}"/>
              </a:ext>
            </a:extLst>
          </p:cNvPr>
          <p:cNvSpPr/>
          <p:nvPr/>
        </p:nvSpPr>
        <p:spPr>
          <a:xfrm>
            <a:off x="8173844" y="4719256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5" name="사각형: 둥근 모서리 73">
            <a:extLst>
              <a:ext uri="{FF2B5EF4-FFF2-40B4-BE49-F238E27FC236}">
                <a16:creationId xmlns:a16="http://schemas.microsoft.com/office/drawing/2014/main" id="{43610849-05FD-4433-AE2F-5CB9A63B9B87}"/>
              </a:ext>
            </a:extLst>
          </p:cNvPr>
          <p:cNvSpPr/>
          <p:nvPr/>
        </p:nvSpPr>
        <p:spPr>
          <a:xfrm>
            <a:off x="3628875" y="5357038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6" name="사각형: 둥근 모서리 73">
            <a:extLst>
              <a:ext uri="{FF2B5EF4-FFF2-40B4-BE49-F238E27FC236}">
                <a16:creationId xmlns:a16="http://schemas.microsoft.com/office/drawing/2014/main" id="{CD574457-C278-403E-96B5-106A24A6C2B6}"/>
              </a:ext>
            </a:extLst>
          </p:cNvPr>
          <p:cNvSpPr/>
          <p:nvPr/>
        </p:nvSpPr>
        <p:spPr>
          <a:xfrm>
            <a:off x="4278199" y="5357038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7" name="사각형: 둥근 모서리 73">
            <a:extLst>
              <a:ext uri="{FF2B5EF4-FFF2-40B4-BE49-F238E27FC236}">
                <a16:creationId xmlns:a16="http://schemas.microsoft.com/office/drawing/2014/main" id="{98810BB5-2363-4E46-B69B-FA41831B3189}"/>
              </a:ext>
            </a:extLst>
          </p:cNvPr>
          <p:cNvSpPr/>
          <p:nvPr/>
        </p:nvSpPr>
        <p:spPr>
          <a:xfrm>
            <a:off x="4927521" y="5357038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8" name="사각형: 둥근 모서리 73">
            <a:extLst>
              <a:ext uri="{FF2B5EF4-FFF2-40B4-BE49-F238E27FC236}">
                <a16:creationId xmlns:a16="http://schemas.microsoft.com/office/drawing/2014/main" id="{2204349E-F804-4696-8D96-668FB895A412}"/>
              </a:ext>
            </a:extLst>
          </p:cNvPr>
          <p:cNvSpPr/>
          <p:nvPr/>
        </p:nvSpPr>
        <p:spPr>
          <a:xfrm>
            <a:off x="5576845" y="5357038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9" name="사각형: 둥근 모서리 73">
            <a:extLst>
              <a:ext uri="{FF2B5EF4-FFF2-40B4-BE49-F238E27FC236}">
                <a16:creationId xmlns:a16="http://schemas.microsoft.com/office/drawing/2014/main" id="{F89F2DE8-BAF3-45A9-8596-42ABC368AE38}"/>
              </a:ext>
            </a:extLst>
          </p:cNvPr>
          <p:cNvSpPr/>
          <p:nvPr/>
        </p:nvSpPr>
        <p:spPr>
          <a:xfrm>
            <a:off x="6225874" y="5357038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0" name="사각형: 둥근 모서리 73">
            <a:extLst>
              <a:ext uri="{FF2B5EF4-FFF2-40B4-BE49-F238E27FC236}">
                <a16:creationId xmlns:a16="http://schemas.microsoft.com/office/drawing/2014/main" id="{CB802E6A-748E-4E8E-B744-30353DDFC0E0}"/>
              </a:ext>
            </a:extLst>
          </p:cNvPr>
          <p:cNvSpPr/>
          <p:nvPr/>
        </p:nvSpPr>
        <p:spPr>
          <a:xfrm>
            <a:off x="6875198" y="5357038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1" name="사각형: 둥근 모서리 73">
            <a:extLst>
              <a:ext uri="{FF2B5EF4-FFF2-40B4-BE49-F238E27FC236}">
                <a16:creationId xmlns:a16="http://schemas.microsoft.com/office/drawing/2014/main" id="{BE5AA70A-8AE0-4F2D-994A-7B4057054B8D}"/>
              </a:ext>
            </a:extLst>
          </p:cNvPr>
          <p:cNvSpPr/>
          <p:nvPr/>
        </p:nvSpPr>
        <p:spPr>
          <a:xfrm>
            <a:off x="7521345" y="5357038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2" name="사각형: 둥근 모서리 73">
            <a:extLst>
              <a:ext uri="{FF2B5EF4-FFF2-40B4-BE49-F238E27FC236}">
                <a16:creationId xmlns:a16="http://schemas.microsoft.com/office/drawing/2014/main" id="{504DAE96-6A82-41E7-A653-7FFD8786CC62}"/>
              </a:ext>
            </a:extLst>
          </p:cNvPr>
          <p:cNvSpPr/>
          <p:nvPr/>
        </p:nvSpPr>
        <p:spPr>
          <a:xfrm>
            <a:off x="8173844" y="5357038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3" name="사각형: 둥근 모서리 73">
            <a:extLst>
              <a:ext uri="{FF2B5EF4-FFF2-40B4-BE49-F238E27FC236}">
                <a16:creationId xmlns:a16="http://schemas.microsoft.com/office/drawing/2014/main" id="{02C3AD6B-D38F-43A5-9934-582EE8CC2190}"/>
              </a:ext>
            </a:extLst>
          </p:cNvPr>
          <p:cNvSpPr/>
          <p:nvPr/>
        </p:nvSpPr>
        <p:spPr>
          <a:xfrm>
            <a:off x="3628875" y="6006412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4" name="사각형: 둥근 모서리 73">
            <a:extLst>
              <a:ext uri="{FF2B5EF4-FFF2-40B4-BE49-F238E27FC236}">
                <a16:creationId xmlns:a16="http://schemas.microsoft.com/office/drawing/2014/main" id="{BBF26738-56D3-46B3-A0AD-9AF25A8E75AF}"/>
              </a:ext>
            </a:extLst>
          </p:cNvPr>
          <p:cNvSpPr/>
          <p:nvPr/>
        </p:nvSpPr>
        <p:spPr>
          <a:xfrm>
            <a:off x="4278199" y="6006412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5" name="사각형: 둥근 모서리 73">
            <a:extLst>
              <a:ext uri="{FF2B5EF4-FFF2-40B4-BE49-F238E27FC236}">
                <a16:creationId xmlns:a16="http://schemas.microsoft.com/office/drawing/2014/main" id="{E6E87FC5-AE90-4739-81BF-EC403B38845C}"/>
              </a:ext>
            </a:extLst>
          </p:cNvPr>
          <p:cNvSpPr/>
          <p:nvPr/>
        </p:nvSpPr>
        <p:spPr>
          <a:xfrm>
            <a:off x="4927521" y="6006412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6" name="사각형: 둥근 모서리 73">
            <a:extLst>
              <a:ext uri="{FF2B5EF4-FFF2-40B4-BE49-F238E27FC236}">
                <a16:creationId xmlns:a16="http://schemas.microsoft.com/office/drawing/2014/main" id="{FE25A5CF-96DD-4716-A3F0-16E2E7911120}"/>
              </a:ext>
            </a:extLst>
          </p:cNvPr>
          <p:cNvSpPr/>
          <p:nvPr/>
        </p:nvSpPr>
        <p:spPr>
          <a:xfrm>
            <a:off x="5576845" y="6006412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7" name="사각형: 둥근 모서리 73">
            <a:extLst>
              <a:ext uri="{FF2B5EF4-FFF2-40B4-BE49-F238E27FC236}">
                <a16:creationId xmlns:a16="http://schemas.microsoft.com/office/drawing/2014/main" id="{10F2F192-EA85-4613-B725-7C2B56351B99}"/>
              </a:ext>
            </a:extLst>
          </p:cNvPr>
          <p:cNvSpPr/>
          <p:nvPr/>
        </p:nvSpPr>
        <p:spPr>
          <a:xfrm>
            <a:off x="6225874" y="6006412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8" name="사각형: 둥근 모서리 73">
            <a:extLst>
              <a:ext uri="{FF2B5EF4-FFF2-40B4-BE49-F238E27FC236}">
                <a16:creationId xmlns:a16="http://schemas.microsoft.com/office/drawing/2014/main" id="{F277EE2F-B086-4A34-ABD6-D3BA8C88F5D4}"/>
              </a:ext>
            </a:extLst>
          </p:cNvPr>
          <p:cNvSpPr/>
          <p:nvPr/>
        </p:nvSpPr>
        <p:spPr>
          <a:xfrm>
            <a:off x="6875198" y="6006412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9" name="사각형: 둥근 모서리 73">
            <a:extLst>
              <a:ext uri="{FF2B5EF4-FFF2-40B4-BE49-F238E27FC236}">
                <a16:creationId xmlns:a16="http://schemas.microsoft.com/office/drawing/2014/main" id="{A100E3EC-2437-49AB-9870-9F176B9DAA64}"/>
              </a:ext>
            </a:extLst>
          </p:cNvPr>
          <p:cNvSpPr/>
          <p:nvPr/>
        </p:nvSpPr>
        <p:spPr>
          <a:xfrm>
            <a:off x="7521345" y="6006412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0" name="사각형: 둥근 모서리 73">
            <a:extLst>
              <a:ext uri="{FF2B5EF4-FFF2-40B4-BE49-F238E27FC236}">
                <a16:creationId xmlns:a16="http://schemas.microsoft.com/office/drawing/2014/main" id="{908BDC66-3664-480B-A671-C0585D9BD144}"/>
              </a:ext>
            </a:extLst>
          </p:cNvPr>
          <p:cNvSpPr/>
          <p:nvPr/>
        </p:nvSpPr>
        <p:spPr>
          <a:xfrm>
            <a:off x="8173844" y="6006412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8795DD71-6E71-4907-ABC4-AB076D0E44F3}"/>
              </a:ext>
            </a:extLst>
          </p:cNvPr>
          <p:cNvSpPr/>
          <p:nvPr/>
        </p:nvSpPr>
        <p:spPr>
          <a:xfrm>
            <a:off x="5405553" y="468239"/>
            <a:ext cx="1373866" cy="72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2970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1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1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1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1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1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1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1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1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1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1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1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1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1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1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presetID="1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1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1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1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1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presetID="1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0" presetID="1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1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1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presetID="1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8" presetID="1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1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presetID="1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4" presetID="1" presetClass="entr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presetID="1" presetClass="entr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8" presetID="1" presetClass="entr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0" presetID="1" presetClass="entr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2" presetID="1" presetClass="entr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4" presetID="1" presetClass="entr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6" presetID="1" presetClass="entr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8" presetID="1" presetClass="entr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0" presetID="1" presetClass="entr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2" presetID="1" presetClass="entr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4" presetID="1" presetClass="entr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6" presetID="1" presetClass="entr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8" presetID="1" presetClass="entr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0" presetID="1" presetClass="entr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2" presetID="1" presetClass="entr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4" presetID="1" presetClass="entr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6" presetID="1" presetClass="entr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8" presetID="1" presetClass="entr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0" presetID="1" presetClass="entr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2" presetID="1" presetClass="entr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4" presetID="1" presetClass="entr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6" presetID="1" presetClass="entr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8" presetID="1" presetClass="entr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0" presetID="1" presetClass="entr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2" presetID="1" presetClass="entr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4" presetID="1" presetClass="entr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6" presetID="1" presetClass="entr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8" presetID="1" presetClass="entr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0" presetID="1" presetClass="entr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2" presetID="1" presetClass="entr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4" presetID="1" presetClass="entr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6" presetID="1" presetClass="entr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8" presetID="1" presetClass="entr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0" presetID="1" presetClass="entr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2" presetID="1" presetClass="entr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4" presetID="1" presetClass="entr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6" presetID="1" presetClass="entr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8" presetID="1" presetClass="entr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0" presetID="1" presetClass="entr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2" presetID="1" presetClass="entr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4" presetID="1" presetClass="entr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6" presetID="1" presetClass="entr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8" presetID="1" presetClass="entr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0" presetID="1" presetClass="entr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2" presetID="1" presetClass="entr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4" presetID="1" presetClass="entr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6" presetID="1" presetClass="entr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8" presetID="1" presetClass="entr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0" presetID="1" presetClass="entr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2" presetID="1" presetClass="entr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4" presetID="1" presetClass="entr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6" presetID="1" presetClass="entr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8" presetID="1" presetClass="entr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0" presetID="1" presetClass="entr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2" presetID="1" presetClass="entr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4" presetID="1" presetClass="entr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6" presetID="1" presetClass="entr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8" presetID="1" presetClass="entr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0" presetID="1" presetClass="entr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2" presetID="1" presetClass="entr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4" presetID="1" presetClass="entr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6" presetID="1" presetClass="entr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8" presetID="1" presetClass="entr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0" presetID="1" presetClass="entr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2" presetID="1" presetClass="exit" presetSubtype="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4" presetID="1" presetClass="exit" presetSubtype="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6" presetID="1" presetClass="exit" presetSubtype="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8" presetID="1" presetClass="exit" presetSubtype="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0" presetID="1" presetClass="exit" presetSubtype="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2" presetID="1" presetClass="exit" presetSubtype="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4" presetID="1" presetClass="exit" presetSubtype="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6" presetID="1" presetClass="exit" presetSubtype="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8" presetID="1" presetClass="exit" presetSubtype="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0" presetID="1" presetClass="exit" presetSubtype="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2" presetID="1" presetClass="exit" presetSubtype="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4" presetID="1" presetClass="exit" presetSubtype="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6" presetID="1" presetClass="exit" presetSubtype="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8" presetID="1" presetClass="exit" presetSubtype="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0" presetID="1" presetClass="exit" presetSubtype="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2" presetID="1" presetClass="exit" presetSubtype="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4" presetID="1" presetClass="exit" presetSubtype="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6" presetID="1" presetClass="exit" presetSubtype="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8" presetID="1" presetClass="exit" presetSubtype="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0" presetID="1" presetClass="exit" presetSubtype="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2" presetID="1" presetClass="exit" presetSubtype="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4" presetID="1" presetClass="exit" presetSubtype="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6" presetID="1" presetClass="exit" presetSubtype="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8" presetID="1" presetClass="exit" presetSubtype="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0" presetID="1" presetClass="exit" presetSubtype="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2" presetID="1" presetClass="exit" presetSubtype="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4" presetID="1" presetClass="exit" presetSubtype="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6" presetID="1" presetClass="exit" presetSubtype="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8" presetID="1" presetClass="exit" presetSubtype="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0" presetID="1" presetClass="exit" presetSubtype="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2" presetID="1" presetClass="exit" presetSubtype="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4" presetID="1" presetClass="exit" presetSubtype="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6" presetID="1" presetClass="exit" presetSubtype="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8" presetID="1" presetClass="exit" presetSubtype="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0" presetID="1" presetClass="exit" presetSubtype="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2" presetID="1" presetClass="exit" presetSubtype="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4" presetID="1" presetClass="exit" presetSubtype="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6" presetID="1" presetClass="exit" presetSubtype="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8" presetID="1" presetClass="exit" presetSubtype="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0" presetID="1" presetClass="exit" presetSubtype="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2" presetID="1" presetClass="exit" presetSubtype="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4" presetID="1" presetClass="exit" presetSubtype="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6" presetID="1" presetClass="exit" presetSubtype="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8" presetID="1" presetClass="exit" presetSubtype="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0" presetID="1" presetClass="exit" presetSubtype="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2" presetID="1" presetClass="exit" presetSubtype="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4" presetID="1" presetClass="exit" presetSubtype="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6" presetID="1" presetClass="exit" presetSubtype="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8" presetID="1" presetClass="exit" presetSubtype="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0" presetID="1" presetClass="exit" presetSubtype="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2" presetID="1" presetClass="exit" presetSubtype="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4" presetID="1" presetClass="exit" presetSubtype="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6" presetID="1" presetClass="exit" presetSubtype="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8" presetID="1" presetClass="exit" presetSubtype="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0" presetID="1" presetClass="exit" presetSubtype="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2" presetID="1" presetClass="exit" presetSubtype="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4" presetID="1" presetClass="exit" presetSubtype="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6" presetID="1" presetClass="exit" presetSubtype="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8" presetID="1" presetClass="exit" presetSubtype="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0" presetID="1" presetClass="exit" presetSubtype="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2" presetID="1" presetClass="exit" presetSubtype="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4" presetID="1" presetClass="exit" presetSubtype="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6" presetID="1" presetClass="exit" presetSubtype="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8" presetID="1" presetClass="exit" presetSubtype="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78" grpId="1" animBg="1"/>
      <p:bldP spid="78" grpId="2" animBg="1"/>
      <p:bldP spid="85" grpId="0" animBg="1"/>
      <p:bldP spid="85" grpId="1" animBg="1"/>
      <p:bldP spid="85" grpId="2" animBg="1"/>
      <p:bldP spid="86" grpId="0" animBg="1"/>
      <p:bldP spid="86" grpId="1" animBg="1"/>
      <p:bldP spid="86" grpId="2" animBg="1"/>
      <p:bldP spid="87" grpId="0" animBg="1"/>
      <p:bldP spid="87" grpId="1" animBg="1"/>
      <p:bldP spid="87" grpId="2" animBg="1"/>
      <p:bldP spid="101" grpId="0" animBg="1"/>
      <p:bldP spid="101" grpId="1" animBg="1"/>
      <p:bldP spid="101" grpId="2" animBg="1"/>
      <p:bldP spid="132" grpId="0" animBg="1"/>
      <p:bldP spid="132" grpId="1" animBg="1"/>
      <p:bldP spid="132" grpId="2" animBg="1"/>
      <p:bldP spid="133" grpId="0" animBg="1"/>
      <p:bldP spid="133" grpId="1" animBg="1"/>
      <p:bldP spid="133" grpId="2" animBg="1"/>
      <p:bldP spid="134" grpId="0" animBg="1"/>
      <p:bldP spid="134" grpId="1" animBg="1"/>
      <p:bldP spid="134" grpId="2" animBg="1"/>
      <p:bldP spid="135" grpId="0" animBg="1"/>
      <p:bldP spid="135" grpId="1" animBg="1"/>
      <p:bldP spid="135" grpId="2" animBg="1"/>
      <p:bldP spid="136" grpId="0" animBg="1"/>
      <p:bldP spid="136" grpId="1" animBg="1"/>
      <p:bldP spid="136" grpId="2" animBg="1"/>
      <p:bldP spid="137" grpId="0" animBg="1"/>
      <p:bldP spid="137" grpId="1" animBg="1"/>
      <p:bldP spid="137" grpId="2" animBg="1"/>
      <p:bldP spid="138" grpId="0" animBg="1"/>
      <p:bldP spid="138" grpId="1" animBg="1"/>
      <p:bldP spid="138" grpId="2" animBg="1"/>
      <p:bldP spid="139" grpId="0" animBg="1"/>
      <p:bldP spid="139" grpId="1" animBg="1"/>
      <p:bldP spid="139" grpId="2" animBg="1"/>
      <p:bldP spid="140" grpId="0" animBg="1"/>
      <p:bldP spid="140" grpId="1" animBg="1"/>
      <p:bldP spid="140" grpId="2" animBg="1"/>
      <p:bldP spid="141" grpId="0" animBg="1"/>
      <p:bldP spid="141" grpId="1" animBg="1"/>
      <p:bldP spid="141" grpId="2" animBg="1"/>
      <p:bldP spid="142" grpId="0" animBg="1"/>
      <p:bldP spid="142" grpId="1" animBg="1"/>
      <p:bldP spid="142" grpId="2" animBg="1"/>
      <p:bldP spid="143" grpId="0" animBg="1"/>
      <p:bldP spid="143" grpId="1" animBg="1"/>
      <p:bldP spid="143" grpId="2" animBg="1"/>
      <p:bldP spid="144" grpId="0" animBg="1"/>
      <p:bldP spid="144" grpId="1" animBg="1"/>
      <p:bldP spid="144" grpId="2" animBg="1"/>
      <p:bldP spid="145" grpId="0" animBg="1"/>
      <p:bldP spid="145" grpId="1" animBg="1"/>
      <p:bldP spid="145" grpId="2" animBg="1"/>
      <p:bldP spid="146" grpId="0" animBg="1"/>
      <p:bldP spid="146" grpId="1" animBg="1"/>
      <p:bldP spid="146" grpId="2" animBg="1"/>
      <p:bldP spid="147" grpId="0" animBg="1"/>
      <p:bldP spid="147" grpId="1" animBg="1"/>
      <p:bldP spid="147" grpId="2" animBg="1"/>
      <p:bldP spid="148" grpId="0" animBg="1"/>
      <p:bldP spid="148" grpId="1" animBg="1"/>
      <p:bldP spid="148" grpId="2" animBg="1"/>
      <p:bldP spid="149" grpId="0" animBg="1"/>
      <p:bldP spid="149" grpId="1" animBg="1"/>
      <p:bldP spid="149" grpId="2" animBg="1"/>
      <p:bldP spid="150" grpId="0" animBg="1"/>
      <p:bldP spid="150" grpId="1" animBg="1"/>
      <p:bldP spid="150" grpId="2" animBg="1"/>
      <p:bldP spid="151" grpId="0" animBg="1"/>
      <p:bldP spid="151" grpId="1" animBg="1"/>
      <p:bldP spid="151" grpId="2" animBg="1"/>
      <p:bldP spid="152" grpId="0" animBg="1"/>
      <p:bldP spid="152" grpId="1" animBg="1"/>
      <p:bldP spid="152" grpId="2" animBg="1"/>
      <p:bldP spid="153" grpId="0" animBg="1"/>
      <p:bldP spid="153" grpId="1" animBg="1"/>
      <p:bldP spid="153" grpId="2" animBg="1"/>
      <p:bldP spid="154" grpId="0" animBg="1"/>
      <p:bldP spid="154" grpId="1" animBg="1"/>
      <p:bldP spid="154" grpId="2" animBg="1"/>
      <p:bldP spid="155" grpId="0" animBg="1"/>
      <p:bldP spid="155" grpId="1" animBg="1"/>
      <p:bldP spid="155" grpId="2" animBg="1"/>
      <p:bldP spid="156" grpId="0" animBg="1"/>
      <p:bldP spid="156" grpId="1" animBg="1"/>
      <p:bldP spid="156" grpId="2" animBg="1"/>
      <p:bldP spid="157" grpId="0" animBg="1"/>
      <p:bldP spid="157" grpId="1" animBg="1"/>
      <p:bldP spid="157" grpId="2" animBg="1"/>
      <p:bldP spid="158" grpId="0" animBg="1"/>
      <p:bldP spid="158" grpId="1" animBg="1"/>
      <p:bldP spid="158" grpId="2" animBg="1"/>
      <p:bldP spid="159" grpId="0" animBg="1"/>
      <p:bldP spid="159" grpId="1" animBg="1"/>
      <p:bldP spid="159" grpId="2" animBg="1"/>
      <p:bldP spid="160" grpId="0" animBg="1"/>
      <p:bldP spid="160" grpId="1" animBg="1"/>
      <p:bldP spid="160" grpId="2" animBg="1"/>
      <p:bldP spid="161" grpId="0" animBg="1"/>
      <p:bldP spid="161" grpId="1" animBg="1"/>
      <p:bldP spid="161" grpId="2" animBg="1"/>
      <p:bldP spid="162" grpId="0" animBg="1"/>
      <p:bldP spid="162" grpId="1" animBg="1"/>
      <p:bldP spid="162" grpId="2" animBg="1"/>
      <p:bldP spid="163" grpId="0" animBg="1"/>
      <p:bldP spid="163" grpId="1" animBg="1"/>
      <p:bldP spid="163" grpId="2" animBg="1"/>
      <p:bldP spid="164" grpId="0" animBg="1"/>
      <p:bldP spid="164" grpId="1" animBg="1"/>
      <p:bldP spid="164" grpId="2" animBg="1"/>
      <p:bldP spid="165" grpId="0" animBg="1"/>
      <p:bldP spid="165" grpId="1" animBg="1"/>
      <p:bldP spid="165" grpId="2" animBg="1"/>
      <p:bldP spid="166" grpId="0" animBg="1"/>
      <p:bldP spid="166" grpId="1" animBg="1"/>
      <p:bldP spid="166" grpId="2" animBg="1"/>
      <p:bldP spid="167" grpId="0" animBg="1"/>
      <p:bldP spid="167" grpId="1" animBg="1"/>
      <p:bldP spid="167" grpId="2" animBg="1"/>
      <p:bldP spid="168" grpId="0" animBg="1"/>
      <p:bldP spid="168" grpId="1" animBg="1"/>
      <p:bldP spid="168" grpId="2" animBg="1"/>
      <p:bldP spid="169" grpId="0" animBg="1"/>
      <p:bldP spid="169" grpId="1" animBg="1"/>
      <p:bldP spid="169" grpId="2" animBg="1"/>
      <p:bldP spid="170" grpId="0" animBg="1"/>
      <p:bldP spid="170" grpId="1" animBg="1"/>
      <p:bldP spid="170" grpId="2" animBg="1"/>
      <p:bldP spid="171" grpId="0" animBg="1"/>
      <p:bldP spid="171" grpId="1" animBg="1"/>
      <p:bldP spid="171" grpId="2" animBg="1"/>
      <p:bldP spid="172" grpId="0" animBg="1"/>
      <p:bldP spid="172" grpId="1" animBg="1"/>
      <p:bldP spid="172" grpId="2" animBg="1"/>
      <p:bldP spid="173" grpId="0" animBg="1"/>
      <p:bldP spid="173" grpId="1" animBg="1"/>
      <p:bldP spid="173" grpId="2" animBg="1"/>
      <p:bldP spid="174" grpId="0" animBg="1"/>
      <p:bldP spid="174" grpId="1" animBg="1"/>
      <p:bldP spid="174" grpId="2" animBg="1"/>
      <p:bldP spid="175" grpId="0" animBg="1"/>
      <p:bldP spid="175" grpId="1" animBg="1"/>
      <p:bldP spid="175" grpId="2" animBg="1"/>
      <p:bldP spid="176" grpId="0" animBg="1"/>
      <p:bldP spid="176" grpId="1" animBg="1"/>
      <p:bldP spid="176" grpId="2" animBg="1"/>
      <p:bldP spid="177" grpId="0" animBg="1"/>
      <p:bldP spid="177" grpId="1" animBg="1"/>
      <p:bldP spid="177" grpId="2" animBg="1"/>
      <p:bldP spid="178" grpId="0" animBg="1"/>
      <p:bldP spid="178" grpId="1" animBg="1"/>
      <p:bldP spid="178" grpId="2" animBg="1"/>
      <p:bldP spid="179" grpId="0" animBg="1"/>
      <p:bldP spid="179" grpId="1" animBg="1"/>
      <p:bldP spid="179" grpId="2" animBg="1"/>
      <p:bldP spid="180" grpId="0" animBg="1"/>
      <p:bldP spid="180" grpId="1" animBg="1"/>
      <p:bldP spid="180" grpId="2" animBg="1"/>
      <p:bldP spid="181" grpId="0" animBg="1"/>
      <p:bldP spid="181" grpId="1" animBg="1"/>
      <p:bldP spid="181" grpId="2" animBg="1"/>
      <p:bldP spid="182" grpId="0" animBg="1"/>
      <p:bldP spid="182" grpId="1" animBg="1"/>
      <p:bldP spid="182" grpId="2" animBg="1"/>
      <p:bldP spid="183" grpId="0" animBg="1"/>
      <p:bldP spid="183" grpId="1" animBg="1"/>
      <p:bldP spid="183" grpId="2" animBg="1"/>
      <p:bldP spid="184" grpId="0" animBg="1"/>
      <p:bldP spid="184" grpId="1" animBg="1"/>
      <p:bldP spid="184" grpId="2" animBg="1"/>
      <p:bldP spid="185" grpId="0" animBg="1"/>
      <p:bldP spid="185" grpId="1" animBg="1"/>
      <p:bldP spid="185" grpId="2" animBg="1"/>
      <p:bldP spid="186" grpId="0" animBg="1"/>
      <p:bldP spid="186" grpId="1" animBg="1"/>
      <p:bldP spid="186" grpId="2" animBg="1"/>
      <p:bldP spid="187" grpId="0" animBg="1"/>
      <p:bldP spid="187" grpId="1" animBg="1"/>
      <p:bldP spid="187" grpId="2" animBg="1"/>
      <p:bldP spid="188" grpId="0" animBg="1"/>
      <p:bldP spid="188" grpId="1" animBg="1"/>
      <p:bldP spid="188" grpId="2" animBg="1"/>
      <p:bldP spid="189" grpId="0" animBg="1"/>
      <p:bldP spid="189" grpId="1" animBg="1"/>
      <p:bldP spid="189" grpId="2" animBg="1"/>
      <p:bldP spid="190" grpId="0" animBg="1"/>
      <p:bldP spid="190" grpId="1" animBg="1"/>
      <p:bldP spid="190" grpId="2" animBg="1"/>
      <p:bldP spid="19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사각형: 둥근 모서리 14">
            <a:extLst>
              <a:ext uri="{FF2B5EF4-FFF2-40B4-BE49-F238E27FC236}">
                <a16:creationId xmlns:a16="http://schemas.microsoft.com/office/drawing/2014/main" id="{275EFCBA-0692-1144-B799-FE115DDCDF7A}"/>
              </a:ext>
            </a:extLst>
          </p:cNvPr>
          <p:cNvSpPr/>
          <p:nvPr/>
        </p:nvSpPr>
        <p:spPr>
          <a:xfrm>
            <a:off x="3494563" y="258631"/>
            <a:ext cx="5207633" cy="1156355"/>
          </a:xfrm>
          <a:prstGeom prst="roundRect">
            <a:avLst>
              <a:gd name="adj" fmla="val 4338"/>
            </a:avLst>
          </a:prstGeom>
          <a:solidFill>
            <a:srgbClr val="FFFFFF"/>
          </a:solidFill>
          <a:ln w="28575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" name="사각형: 둥근 모서리 16">
            <a:extLst>
              <a:ext uri="{FF2B5EF4-FFF2-40B4-BE49-F238E27FC236}">
                <a16:creationId xmlns:a16="http://schemas.microsoft.com/office/drawing/2014/main" id="{8E584855-3CA1-F448-A5F5-54365C6EF081}"/>
              </a:ext>
            </a:extLst>
          </p:cNvPr>
          <p:cNvSpPr/>
          <p:nvPr/>
        </p:nvSpPr>
        <p:spPr>
          <a:xfrm>
            <a:off x="3492185" y="1444957"/>
            <a:ext cx="5207633" cy="5154411"/>
          </a:xfrm>
          <a:prstGeom prst="roundRect">
            <a:avLst>
              <a:gd name="adj" fmla="val 4829"/>
            </a:avLst>
          </a:prstGeom>
          <a:solidFill>
            <a:srgbClr val="D0CECE"/>
          </a:solidFill>
          <a:ln w="28575">
            <a:solidFill>
              <a:srgbClr val="D0CECE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6" name="그림 17" descr="그림 17">
            <a:extLst>
              <a:ext uri="{FF2B5EF4-FFF2-40B4-BE49-F238E27FC236}">
                <a16:creationId xmlns:a16="http://schemas.microsoft.com/office/drawing/2014/main" id="{297AFC4D-B5C1-0043-BE35-E7C88E49BBD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3510657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그림 18" descr="그림 18">
            <a:extLst>
              <a:ext uri="{FF2B5EF4-FFF2-40B4-BE49-F238E27FC236}">
                <a16:creationId xmlns:a16="http://schemas.microsoft.com/office/drawing/2014/main" id="{0EF83B82-BFCB-E64E-865B-A12B091A84E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4159668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그림 19" descr="그림 19">
            <a:extLst>
              <a:ext uri="{FF2B5EF4-FFF2-40B4-BE49-F238E27FC236}">
                <a16:creationId xmlns:a16="http://schemas.microsoft.com/office/drawing/2014/main" id="{5133A2C3-B2B1-3748-B136-D960263A5BF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4808679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그림 20" descr="그림 20">
            <a:extLst>
              <a:ext uri="{FF2B5EF4-FFF2-40B4-BE49-F238E27FC236}">
                <a16:creationId xmlns:a16="http://schemas.microsoft.com/office/drawing/2014/main" id="{DB154EDB-F376-6A4F-96E9-3253D73BD28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3510657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" name="그림 23" descr="그림 23">
            <a:extLst>
              <a:ext uri="{FF2B5EF4-FFF2-40B4-BE49-F238E27FC236}">
                <a16:creationId xmlns:a16="http://schemas.microsoft.com/office/drawing/2014/main" id="{9840C812-4995-D544-8546-6BF33BAEA7D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3510657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5" name="그림 26" descr="그림 26">
            <a:extLst>
              <a:ext uri="{FF2B5EF4-FFF2-40B4-BE49-F238E27FC236}">
                <a16:creationId xmlns:a16="http://schemas.microsoft.com/office/drawing/2014/main" id="{D8F8A23B-3A39-2542-91FE-A3B2271F167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5457690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6" name="그림 27" descr="그림 27">
            <a:extLst>
              <a:ext uri="{FF2B5EF4-FFF2-40B4-BE49-F238E27FC236}">
                <a16:creationId xmlns:a16="http://schemas.microsoft.com/office/drawing/2014/main" id="{C7A9482E-72A6-5947-8DF7-664C0BF24AD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6106701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7" name="그림 28" descr="그림 28">
            <a:extLst>
              <a:ext uri="{FF2B5EF4-FFF2-40B4-BE49-F238E27FC236}">
                <a16:creationId xmlns:a16="http://schemas.microsoft.com/office/drawing/2014/main" id="{0575ACC1-86DC-F342-95E9-2BB6B6412E4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6755712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24" name="그림 35" descr="그림 35">
            <a:extLst>
              <a:ext uri="{FF2B5EF4-FFF2-40B4-BE49-F238E27FC236}">
                <a16:creationId xmlns:a16="http://schemas.microsoft.com/office/drawing/2014/main" id="{00DDAD5F-73F7-0047-9046-5C5CCF635E6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7404723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25" name="그림 36" descr="그림 36">
            <a:extLst>
              <a:ext uri="{FF2B5EF4-FFF2-40B4-BE49-F238E27FC236}">
                <a16:creationId xmlns:a16="http://schemas.microsoft.com/office/drawing/2014/main" id="{244458A7-C998-6642-AA3E-464DEA4EE9A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8053732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45" name="그림 56" descr="그림 56">
            <a:extLst>
              <a:ext uri="{FF2B5EF4-FFF2-40B4-BE49-F238E27FC236}">
                <a16:creationId xmlns:a16="http://schemas.microsoft.com/office/drawing/2014/main" id="{1F254F9C-27AD-1740-AFFB-D2EE2C423F2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3510657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48" name="그림 59" descr="그림 59">
            <a:extLst>
              <a:ext uri="{FF2B5EF4-FFF2-40B4-BE49-F238E27FC236}">
                <a16:creationId xmlns:a16="http://schemas.microsoft.com/office/drawing/2014/main" id="{9F85E5CD-3A86-F64F-A580-1F242B7C6A4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3510657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51" name="그림 62" descr="그림 62">
            <a:extLst>
              <a:ext uri="{FF2B5EF4-FFF2-40B4-BE49-F238E27FC236}">
                <a16:creationId xmlns:a16="http://schemas.microsoft.com/office/drawing/2014/main" id="{C193BFEF-43F2-7247-BE2B-50239398349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3510657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56" name="그림 67" descr="그림 67">
            <a:extLst>
              <a:ext uri="{FF2B5EF4-FFF2-40B4-BE49-F238E27FC236}">
                <a16:creationId xmlns:a16="http://schemas.microsoft.com/office/drawing/2014/main" id="{9C4DF786-E116-4848-B218-45BB8DAB25F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7404723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57" name="그림 68" descr="그림 68">
            <a:extLst>
              <a:ext uri="{FF2B5EF4-FFF2-40B4-BE49-F238E27FC236}">
                <a16:creationId xmlns:a16="http://schemas.microsoft.com/office/drawing/2014/main" id="{1CBE1F7E-CCE2-EC4D-B545-52B30CF826C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8053732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1" name="그림 72" descr="그림 72">
            <a:extLst>
              <a:ext uri="{FF2B5EF4-FFF2-40B4-BE49-F238E27FC236}">
                <a16:creationId xmlns:a16="http://schemas.microsoft.com/office/drawing/2014/main" id="{400C4C8A-3D48-3949-9876-E268AEBCCED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5457690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2" name="그림 73" descr="그림 73">
            <a:extLst>
              <a:ext uri="{FF2B5EF4-FFF2-40B4-BE49-F238E27FC236}">
                <a16:creationId xmlns:a16="http://schemas.microsoft.com/office/drawing/2014/main" id="{F25732F9-141C-E545-94CC-0E94AB3EE7D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6106701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3" name="그림 74" descr="그림 74">
            <a:extLst>
              <a:ext uri="{FF2B5EF4-FFF2-40B4-BE49-F238E27FC236}">
                <a16:creationId xmlns:a16="http://schemas.microsoft.com/office/drawing/2014/main" id="{B1A31793-C4B2-D142-8B12-C3068924E05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6755712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4" name="그림 75" descr="그림 75">
            <a:extLst>
              <a:ext uri="{FF2B5EF4-FFF2-40B4-BE49-F238E27FC236}">
                <a16:creationId xmlns:a16="http://schemas.microsoft.com/office/drawing/2014/main" id="{26C418BF-655D-6B4C-A644-B0A15F07BB0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3510657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7" name="그림 78" descr="그림 78">
            <a:extLst>
              <a:ext uri="{FF2B5EF4-FFF2-40B4-BE49-F238E27FC236}">
                <a16:creationId xmlns:a16="http://schemas.microsoft.com/office/drawing/2014/main" id="{94A99A2F-457C-DB48-A2F7-8299B8F94D7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3510657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8" name="그림 79" descr="그림 79">
            <a:extLst>
              <a:ext uri="{FF2B5EF4-FFF2-40B4-BE49-F238E27FC236}">
                <a16:creationId xmlns:a16="http://schemas.microsoft.com/office/drawing/2014/main" id="{1156A3FB-08F4-694D-B82B-31A1092B278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4159668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9" name="그림 80" descr="그림 80">
            <a:extLst>
              <a:ext uri="{FF2B5EF4-FFF2-40B4-BE49-F238E27FC236}">
                <a16:creationId xmlns:a16="http://schemas.microsoft.com/office/drawing/2014/main" id="{D0E6B10B-4183-E34D-B726-CA5629C2D94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4808679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9" name="그림 108">
            <a:extLst>
              <a:ext uri="{FF2B5EF4-FFF2-40B4-BE49-F238E27FC236}">
                <a16:creationId xmlns:a16="http://schemas.microsoft.com/office/drawing/2014/main" id="{4F5E7BD7-83FA-3943-B9C2-0B3921AACE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8656" y="653357"/>
            <a:ext cx="366903" cy="366903"/>
          </a:xfrm>
          <a:prstGeom prst="rect">
            <a:avLst/>
          </a:prstGeom>
        </p:spPr>
      </p:pic>
      <p:pic>
        <p:nvPicPr>
          <p:cNvPr id="88" name="그림 18" descr="그림 18">
            <a:extLst>
              <a:ext uri="{FF2B5EF4-FFF2-40B4-BE49-F238E27FC236}">
                <a16:creationId xmlns:a16="http://schemas.microsoft.com/office/drawing/2014/main" id="{0C87379A-554B-488F-883D-B3090995DC1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4159668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89" name="그림 19" descr="그림 19">
            <a:extLst>
              <a:ext uri="{FF2B5EF4-FFF2-40B4-BE49-F238E27FC236}">
                <a16:creationId xmlns:a16="http://schemas.microsoft.com/office/drawing/2014/main" id="{541937F9-36A8-49B2-AF2B-D58A2A48AB8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4808679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0" name="그림 26" descr="그림 26">
            <a:extLst>
              <a:ext uri="{FF2B5EF4-FFF2-40B4-BE49-F238E27FC236}">
                <a16:creationId xmlns:a16="http://schemas.microsoft.com/office/drawing/2014/main" id="{0E7D4E41-912C-4A38-ABBC-57663E6F83D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5457690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1" name="그림 27" descr="그림 27">
            <a:extLst>
              <a:ext uri="{FF2B5EF4-FFF2-40B4-BE49-F238E27FC236}">
                <a16:creationId xmlns:a16="http://schemas.microsoft.com/office/drawing/2014/main" id="{00959E00-71DB-4742-BBEE-E60EE50AA47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6106701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2" name="그림 28" descr="그림 28">
            <a:extLst>
              <a:ext uri="{FF2B5EF4-FFF2-40B4-BE49-F238E27FC236}">
                <a16:creationId xmlns:a16="http://schemas.microsoft.com/office/drawing/2014/main" id="{57B3A01C-905A-4ED9-84D0-AD146398D2C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6755712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3" name="그림 35" descr="그림 35">
            <a:extLst>
              <a:ext uri="{FF2B5EF4-FFF2-40B4-BE49-F238E27FC236}">
                <a16:creationId xmlns:a16="http://schemas.microsoft.com/office/drawing/2014/main" id="{737AEE32-8E13-4EFE-B75B-E181810297A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7404723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4" name="그림 36" descr="그림 36">
            <a:extLst>
              <a:ext uri="{FF2B5EF4-FFF2-40B4-BE49-F238E27FC236}">
                <a16:creationId xmlns:a16="http://schemas.microsoft.com/office/drawing/2014/main" id="{CC97516A-98D3-49F8-9D0E-9B52501FFA7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8053732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5" name="그림 18" descr="그림 18">
            <a:extLst>
              <a:ext uri="{FF2B5EF4-FFF2-40B4-BE49-F238E27FC236}">
                <a16:creationId xmlns:a16="http://schemas.microsoft.com/office/drawing/2014/main" id="{1958B5C1-DB69-4D10-89FD-270F30BA1EE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4159668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6" name="그림 19" descr="그림 19">
            <a:extLst>
              <a:ext uri="{FF2B5EF4-FFF2-40B4-BE49-F238E27FC236}">
                <a16:creationId xmlns:a16="http://schemas.microsoft.com/office/drawing/2014/main" id="{DE5F4A80-C7E2-483F-A2C5-E281796A6AF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4808679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7" name="그림 26" descr="그림 26">
            <a:extLst>
              <a:ext uri="{FF2B5EF4-FFF2-40B4-BE49-F238E27FC236}">
                <a16:creationId xmlns:a16="http://schemas.microsoft.com/office/drawing/2014/main" id="{C221B25E-23E2-4DD8-A46D-EE2B2F8F753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5457690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8" name="그림 27" descr="그림 27">
            <a:extLst>
              <a:ext uri="{FF2B5EF4-FFF2-40B4-BE49-F238E27FC236}">
                <a16:creationId xmlns:a16="http://schemas.microsoft.com/office/drawing/2014/main" id="{99FFEE75-3E00-475B-A309-41CF2F16B62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6106701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9" name="그림 28" descr="그림 28">
            <a:extLst>
              <a:ext uri="{FF2B5EF4-FFF2-40B4-BE49-F238E27FC236}">
                <a16:creationId xmlns:a16="http://schemas.microsoft.com/office/drawing/2014/main" id="{31D227C2-90B1-4909-A797-75B4EBF79B8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6755712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0" name="그림 35" descr="그림 35">
            <a:extLst>
              <a:ext uri="{FF2B5EF4-FFF2-40B4-BE49-F238E27FC236}">
                <a16:creationId xmlns:a16="http://schemas.microsoft.com/office/drawing/2014/main" id="{985D5D37-257D-4331-98BE-0C501210853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7404723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2" name="그림 36" descr="그림 36">
            <a:extLst>
              <a:ext uri="{FF2B5EF4-FFF2-40B4-BE49-F238E27FC236}">
                <a16:creationId xmlns:a16="http://schemas.microsoft.com/office/drawing/2014/main" id="{AB67DF29-444F-4F00-8C86-4999B3A7588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8053732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3" name="그림 18" descr="그림 18">
            <a:extLst>
              <a:ext uri="{FF2B5EF4-FFF2-40B4-BE49-F238E27FC236}">
                <a16:creationId xmlns:a16="http://schemas.microsoft.com/office/drawing/2014/main" id="{967A8F84-05AC-49E1-9DBE-EDEB7F999C1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4159668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4" name="그림 19" descr="그림 19">
            <a:extLst>
              <a:ext uri="{FF2B5EF4-FFF2-40B4-BE49-F238E27FC236}">
                <a16:creationId xmlns:a16="http://schemas.microsoft.com/office/drawing/2014/main" id="{6972B92D-E177-40B9-A093-956D219A621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4808679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5" name="그림 26" descr="그림 26">
            <a:extLst>
              <a:ext uri="{FF2B5EF4-FFF2-40B4-BE49-F238E27FC236}">
                <a16:creationId xmlns:a16="http://schemas.microsoft.com/office/drawing/2014/main" id="{EDD12B27-E96D-4D58-87F7-C49D0EC00DE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5457690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6" name="그림 27" descr="그림 27">
            <a:extLst>
              <a:ext uri="{FF2B5EF4-FFF2-40B4-BE49-F238E27FC236}">
                <a16:creationId xmlns:a16="http://schemas.microsoft.com/office/drawing/2014/main" id="{BC202EA3-A5CE-48C1-AEA7-B99EDC5665D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6106701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7" name="그림 28" descr="그림 28">
            <a:extLst>
              <a:ext uri="{FF2B5EF4-FFF2-40B4-BE49-F238E27FC236}">
                <a16:creationId xmlns:a16="http://schemas.microsoft.com/office/drawing/2014/main" id="{B0CB9735-68AE-4AB0-A570-6EC42383E0B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6755712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8" name="그림 35" descr="그림 35">
            <a:extLst>
              <a:ext uri="{FF2B5EF4-FFF2-40B4-BE49-F238E27FC236}">
                <a16:creationId xmlns:a16="http://schemas.microsoft.com/office/drawing/2014/main" id="{87FFEE23-9B92-47E6-ACD2-0B6869650DD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7404723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0" name="그림 36" descr="그림 36">
            <a:extLst>
              <a:ext uri="{FF2B5EF4-FFF2-40B4-BE49-F238E27FC236}">
                <a16:creationId xmlns:a16="http://schemas.microsoft.com/office/drawing/2014/main" id="{BDC1845D-DD8C-4BBD-A3D0-5F082258658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8053732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1" name="그림 18" descr="그림 18">
            <a:extLst>
              <a:ext uri="{FF2B5EF4-FFF2-40B4-BE49-F238E27FC236}">
                <a16:creationId xmlns:a16="http://schemas.microsoft.com/office/drawing/2014/main" id="{35E2B8EB-2387-4B0C-A1BB-1E02E2E6746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4159668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2" name="그림 19" descr="그림 19">
            <a:extLst>
              <a:ext uri="{FF2B5EF4-FFF2-40B4-BE49-F238E27FC236}">
                <a16:creationId xmlns:a16="http://schemas.microsoft.com/office/drawing/2014/main" id="{47BA3A11-1170-4B4A-A80D-F965E8623D6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4808679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3" name="그림 26" descr="그림 26">
            <a:extLst>
              <a:ext uri="{FF2B5EF4-FFF2-40B4-BE49-F238E27FC236}">
                <a16:creationId xmlns:a16="http://schemas.microsoft.com/office/drawing/2014/main" id="{42E152E0-5A60-4273-9318-FDC8FA46E99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5457690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4" name="그림 27" descr="그림 27">
            <a:extLst>
              <a:ext uri="{FF2B5EF4-FFF2-40B4-BE49-F238E27FC236}">
                <a16:creationId xmlns:a16="http://schemas.microsoft.com/office/drawing/2014/main" id="{982AE7BB-9887-4384-8C96-515245B0811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6106701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5" name="그림 28" descr="그림 28">
            <a:extLst>
              <a:ext uri="{FF2B5EF4-FFF2-40B4-BE49-F238E27FC236}">
                <a16:creationId xmlns:a16="http://schemas.microsoft.com/office/drawing/2014/main" id="{BF2DE4A7-C591-4CA1-A08F-0362218B1FD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6755712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6" name="그림 35" descr="그림 35">
            <a:extLst>
              <a:ext uri="{FF2B5EF4-FFF2-40B4-BE49-F238E27FC236}">
                <a16:creationId xmlns:a16="http://schemas.microsoft.com/office/drawing/2014/main" id="{A82CDF67-F1C7-4B32-B4C5-40289288625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7404723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7" name="그림 36" descr="그림 36">
            <a:extLst>
              <a:ext uri="{FF2B5EF4-FFF2-40B4-BE49-F238E27FC236}">
                <a16:creationId xmlns:a16="http://schemas.microsoft.com/office/drawing/2014/main" id="{70694C18-6284-4B48-834B-1562F5FCE02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8053732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8" name="그림 18" descr="그림 18">
            <a:extLst>
              <a:ext uri="{FF2B5EF4-FFF2-40B4-BE49-F238E27FC236}">
                <a16:creationId xmlns:a16="http://schemas.microsoft.com/office/drawing/2014/main" id="{20D7B9D5-43D5-479F-92F3-A5FC1B1C3B3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4159668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9" name="그림 19" descr="그림 19">
            <a:extLst>
              <a:ext uri="{FF2B5EF4-FFF2-40B4-BE49-F238E27FC236}">
                <a16:creationId xmlns:a16="http://schemas.microsoft.com/office/drawing/2014/main" id="{EB9A855D-0EB2-4089-AC94-8BCD1DF4085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4808679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0" name="그림 26" descr="그림 26">
            <a:extLst>
              <a:ext uri="{FF2B5EF4-FFF2-40B4-BE49-F238E27FC236}">
                <a16:creationId xmlns:a16="http://schemas.microsoft.com/office/drawing/2014/main" id="{6EE7B7BA-B578-421C-924D-75F356F1FE3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5457690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1" name="그림 27" descr="그림 27">
            <a:extLst>
              <a:ext uri="{FF2B5EF4-FFF2-40B4-BE49-F238E27FC236}">
                <a16:creationId xmlns:a16="http://schemas.microsoft.com/office/drawing/2014/main" id="{19DAEBBE-CE52-49A4-91DB-5B3A21D6CC6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6106701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2" name="그림 28" descr="그림 28">
            <a:extLst>
              <a:ext uri="{FF2B5EF4-FFF2-40B4-BE49-F238E27FC236}">
                <a16:creationId xmlns:a16="http://schemas.microsoft.com/office/drawing/2014/main" id="{8EEA40B9-84B8-422A-A254-8CAEAC8437D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6755712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3" name="그림 35" descr="그림 35">
            <a:extLst>
              <a:ext uri="{FF2B5EF4-FFF2-40B4-BE49-F238E27FC236}">
                <a16:creationId xmlns:a16="http://schemas.microsoft.com/office/drawing/2014/main" id="{86FA5C81-2490-4CA5-87A6-2FB2725A026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7404723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4" name="그림 36" descr="그림 36">
            <a:extLst>
              <a:ext uri="{FF2B5EF4-FFF2-40B4-BE49-F238E27FC236}">
                <a16:creationId xmlns:a16="http://schemas.microsoft.com/office/drawing/2014/main" id="{14B2AACA-1970-4A02-AE76-FBAECE88DDE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8053732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5" name="그림 18" descr="그림 18">
            <a:extLst>
              <a:ext uri="{FF2B5EF4-FFF2-40B4-BE49-F238E27FC236}">
                <a16:creationId xmlns:a16="http://schemas.microsoft.com/office/drawing/2014/main" id="{22AD3DE5-87AE-4E5B-BCFA-3837A3D362D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4159668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6" name="그림 19" descr="그림 19">
            <a:extLst>
              <a:ext uri="{FF2B5EF4-FFF2-40B4-BE49-F238E27FC236}">
                <a16:creationId xmlns:a16="http://schemas.microsoft.com/office/drawing/2014/main" id="{1A7B2A3B-A51A-44E2-AFA4-19B771D7A18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4808679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7" name="그림 26" descr="그림 26">
            <a:extLst>
              <a:ext uri="{FF2B5EF4-FFF2-40B4-BE49-F238E27FC236}">
                <a16:creationId xmlns:a16="http://schemas.microsoft.com/office/drawing/2014/main" id="{2950FF8B-75B6-4E0D-9EE2-6DDEBC6A459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5457690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8" name="그림 27" descr="그림 27">
            <a:extLst>
              <a:ext uri="{FF2B5EF4-FFF2-40B4-BE49-F238E27FC236}">
                <a16:creationId xmlns:a16="http://schemas.microsoft.com/office/drawing/2014/main" id="{A1B93AAF-8334-4532-9F1F-B4D63EAE7FC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6106701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9" name="그림 28" descr="그림 28">
            <a:extLst>
              <a:ext uri="{FF2B5EF4-FFF2-40B4-BE49-F238E27FC236}">
                <a16:creationId xmlns:a16="http://schemas.microsoft.com/office/drawing/2014/main" id="{3C24B97E-B7A9-4CFC-B2A8-E2420B81626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6755712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0" name="그림 35" descr="그림 35">
            <a:extLst>
              <a:ext uri="{FF2B5EF4-FFF2-40B4-BE49-F238E27FC236}">
                <a16:creationId xmlns:a16="http://schemas.microsoft.com/office/drawing/2014/main" id="{DC0B90FB-2332-4F25-AA38-57DD9154A9E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7404723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1" name="그림 36" descr="그림 36">
            <a:extLst>
              <a:ext uri="{FF2B5EF4-FFF2-40B4-BE49-F238E27FC236}">
                <a16:creationId xmlns:a16="http://schemas.microsoft.com/office/drawing/2014/main" id="{B60EBB18-8F5E-4D8D-A962-5FCAB33DA41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8053732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75" name="그림 74">
            <a:extLst>
              <a:ext uri="{FF2B5EF4-FFF2-40B4-BE49-F238E27FC236}">
                <a16:creationId xmlns:a16="http://schemas.microsoft.com/office/drawing/2014/main" id="{709F769C-F0F1-4365-850D-DDBDBA167A10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410" y="379123"/>
            <a:ext cx="1582091" cy="915612"/>
          </a:xfrm>
          <a:prstGeom prst="rect">
            <a:avLst/>
          </a:prstGeom>
          <a:noFill/>
        </p:spPr>
      </p:pic>
      <p:sp>
        <p:nvSpPr>
          <p:cNvPr id="80" name="사각형: 둥근 모서리 73">
            <a:extLst>
              <a:ext uri="{FF2B5EF4-FFF2-40B4-BE49-F238E27FC236}">
                <a16:creationId xmlns:a16="http://schemas.microsoft.com/office/drawing/2014/main" id="{F00C1456-E4DF-42EA-B719-E342B53612FF}"/>
              </a:ext>
            </a:extLst>
          </p:cNvPr>
          <p:cNvSpPr/>
          <p:nvPr/>
        </p:nvSpPr>
        <p:spPr>
          <a:xfrm>
            <a:off x="3628875" y="1511520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C6C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1" name="사각형: 둥근 모서리 73">
            <a:extLst>
              <a:ext uri="{FF2B5EF4-FFF2-40B4-BE49-F238E27FC236}">
                <a16:creationId xmlns:a16="http://schemas.microsoft.com/office/drawing/2014/main" id="{ADA3F7B3-E4A6-442C-85C1-3975E108C608}"/>
              </a:ext>
            </a:extLst>
          </p:cNvPr>
          <p:cNvSpPr/>
          <p:nvPr/>
        </p:nvSpPr>
        <p:spPr>
          <a:xfrm>
            <a:off x="4278199" y="1511520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C6C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2" name="사각형: 둥근 모서리 73">
            <a:extLst>
              <a:ext uri="{FF2B5EF4-FFF2-40B4-BE49-F238E27FC236}">
                <a16:creationId xmlns:a16="http://schemas.microsoft.com/office/drawing/2014/main" id="{A22C771B-AFD7-4C54-A505-A53B0B918AB3}"/>
              </a:ext>
            </a:extLst>
          </p:cNvPr>
          <p:cNvSpPr/>
          <p:nvPr/>
        </p:nvSpPr>
        <p:spPr>
          <a:xfrm>
            <a:off x="4927521" y="1511520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C7C7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3" name="사각형: 둥근 모서리 73">
            <a:extLst>
              <a:ext uri="{FF2B5EF4-FFF2-40B4-BE49-F238E27FC236}">
                <a16:creationId xmlns:a16="http://schemas.microsoft.com/office/drawing/2014/main" id="{00E86F0A-B622-44EA-8BA7-6269DC16004D}"/>
              </a:ext>
            </a:extLst>
          </p:cNvPr>
          <p:cNvSpPr/>
          <p:nvPr/>
        </p:nvSpPr>
        <p:spPr>
          <a:xfrm>
            <a:off x="5576845" y="1511520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636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4" name="사각형: 둥근 모서리 73">
            <a:extLst>
              <a:ext uri="{FF2B5EF4-FFF2-40B4-BE49-F238E27FC236}">
                <a16:creationId xmlns:a16="http://schemas.microsoft.com/office/drawing/2014/main" id="{402661A7-1F0D-4FC4-9B64-E4D157B6FD01}"/>
              </a:ext>
            </a:extLst>
          </p:cNvPr>
          <p:cNvSpPr/>
          <p:nvPr/>
        </p:nvSpPr>
        <p:spPr>
          <a:xfrm>
            <a:off x="6225874" y="1511520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C7C7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5" name="사각형: 둥근 모서리 73">
            <a:extLst>
              <a:ext uri="{FF2B5EF4-FFF2-40B4-BE49-F238E27FC236}">
                <a16:creationId xmlns:a16="http://schemas.microsoft.com/office/drawing/2014/main" id="{FBFBF74A-B43D-4E18-9426-A5FE93A5F43B}"/>
              </a:ext>
            </a:extLst>
          </p:cNvPr>
          <p:cNvSpPr/>
          <p:nvPr/>
        </p:nvSpPr>
        <p:spPr>
          <a:xfrm>
            <a:off x="6875198" y="1511520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C7C7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6" name="사각형: 둥근 모서리 73">
            <a:extLst>
              <a:ext uri="{FF2B5EF4-FFF2-40B4-BE49-F238E27FC236}">
                <a16:creationId xmlns:a16="http://schemas.microsoft.com/office/drawing/2014/main" id="{3D22A005-3F76-4F62-BC35-7BB5D2B5D074}"/>
              </a:ext>
            </a:extLst>
          </p:cNvPr>
          <p:cNvSpPr/>
          <p:nvPr/>
        </p:nvSpPr>
        <p:spPr>
          <a:xfrm>
            <a:off x="7521345" y="1511520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C7C7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7" name="사각형: 둥근 모서리 73">
            <a:extLst>
              <a:ext uri="{FF2B5EF4-FFF2-40B4-BE49-F238E27FC236}">
                <a16:creationId xmlns:a16="http://schemas.microsoft.com/office/drawing/2014/main" id="{CEE5D063-A743-4C5F-8A31-ED77DE7B34EA}"/>
              </a:ext>
            </a:extLst>
          </p:cNvPr>
          <p:cNvSpPr/>
          <p:nvPr/>
        </p:nvSpPr>
        <p:spPr>
          <a:xfrm>
            <a:off x="8173844" y="1511520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C7C7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1" name="사각형: 둥근 모서리 73">
            <a:extLst>
              <a:ext uri="{FF2B5EF4-FFF2-40B4-BE49-F238E27FC236}">
                <a16:creationId xmlns:a16="http://schemas.microsoft.com/office/drawing/2014/main" id="{9EE5DFFA-5DE6-4C6F-A341-C723B170131A}"/>
              </a:ext>
            </a:extLst>
          </p:cNvPr>
          <p:cNvSpPr/>
          <p:nvPr/>
        </p:nvSpPr>
        <p:spPr>
          <a:xfrm>
            <a:off x="3628875" y="2154544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C7C7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2" name="사각형: 둥근 모서리 73">
            <a:extLst>
              <a:ext uri="{FF2B5EF4-FFF2-40B4-BE49-F238E27FC236}">
                <a16:creationId xmlns:a16="http://schemas.microsoft.com/office/drawing/2014/main" id="{5A58BE81-4A34-437B-A030-A36447D55FC9}"/>
              </a:ext>
            </a:extLst>
          </p:cNvPr>
          <p:cNvSpPr/>
          <p:nvPr/>
        </p:nvSpPr>
        <p:spPr>
          <a:xfrm>
            <a:off x="4278199" y="2154544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C7C7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3" name="사각형: 둥근 모서리 73">
            <a:extLst>
              <a:ext uri="{FF2B5EF4-FFF2-40B4-BE49-F238E27FC236}">
                <a16:creationId xmlns:a16="http://schemas.microsoft.com/office/drawing/2014/main" id="{DB4F6CA7-4C32-4BD5-B102-597641EE5995}"/>
              </a:ext>
            </a:extLst>
          </p:cNvPr>
          <p:cNvSpPr/>
          <p:nvPr/>
        </p:nvSpPr>
        <p:spPr>
          <a:xfrm>
            <a:off x="4927521" y="2154544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C6C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4" name="사각형: 둥근 모서리 73">
            <a:extLst>
              <a:ext uri="{FF2B5EF4-FFF2-40B4-BE49-F238E27FC236}">
                <a16:creationId xmlns:a16="http://schemas.microsoft.com/office/drawing/2014/main" id="{F0DCF3A6-10EC-4060-B5C1-B1F717BF0092}"/>
              </a:ext>
            </a:extLst>
          </p:cNvPr>
          <p:cNvSpPr/>
          <p:nvPr/>
        </p:nvSpPr>
        <p:spPr>
          <a:xfrm>
            <a:off x="5576845" y="2154544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5" name="사각형: 둥근 모서리 73">
            <a:extLst>
              <a:ext uri="{FF2B5EF4-FFF2-40B4-BE49-F238E27FC236}">
                <a16:creationId xmlns:a16="http://schemas.microsoft.com/office/drawing/2014/main" id="{254C4208-6E4B-4F8A-BB51-27C6F3CBA0C5}"/>
              </a:ext>
            </a:extLst>
          </p:cNvPr>
          <p:cNvSpPr/>
          <p:nvPr/>
        </p:nvSpPr>
        <p:spPr>
          <a:xfrm>
            <a:off x="6225874" y="2154544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6363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6" name="사각형: 둥근 모서리 73">
            <a:extLst>
              <a:ext uri="{FF2B5EF4-FFF2-40B4-BE49-F238E27FC236}">
                <a16:creationId xmlns:a16="http://schemas.microsoft.com/office/drawing/2014/main" id="{1283EB1A-5722-4264-B077-38C1C5E8A0EF}"/>
              </a:ext>
            </a:extLst>
          </p:cNvPr>
          <p:cNvSpPr/>
          <p:nvPr/>
        </p:nvSpPr>
        <p:spPr>
          <a:xfrm>
            <a:off x="6875198" y="2154544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8" name="사각형: 둥근 모서리 73">
            <a:extLst>
              <a:ext uri="{FF2B5EF4-FFF2-40B4-BE49-F238E27FC236}">
                <a16:creationId xmlns:a16="http://schemas.microsoft.com/office/drawing/2014/main" id="{3FD3E13C-3910-43EA-B592-C96DA2F42D6F}"/>
              </a:ext>
            </a:extLst>
          </p:cNvPr>
          <p:cNvSpPr/>
          <p:nvPr/>
        </p:nvSpPr>
        <p:spPr>
          <a:xfrm>
            <a:off x="8173844" y="2154544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6363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9" name="사각형: 둥근 모서리 73">
            <a:extLst>
              <a:ext uri="{FF2B5EF4-FFF2-40B4-BE49-F238E27FC236}">
                <a16:creationId xmlns:a16="http://schemas.microsoft.com/office/drawing/2014/main" id="{54691F35-9964-45AF-A482-D1EB78220934}"/>
              </a:ext>
            </a:extLst>
          </p:cNvPr>
          <p:cNvSpPr/>
          <p:nvPr/>
        </p:nvSpPr>
        <p:spPr>
          <a:xfrm>
            <a:off x="3628875" y="2792326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C7C7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0" name="사각형: 둥근 모서리 73">
            <a:extLst>
              <a:ext uri="{FF2B5EF4-FFF2-40B4-BE49-F238E27FC236}">
                <a16:creationId xmlns:a16="http://schemas.microsoft.com/office/drawing/2014/main" id="{494FD804-7557-4399-91F4-7213245BAA49}"/>
              </a:ext>
            </a:extLst>
          </p:cNvPr>
          <p:cNvSpPr/>
          <p:nvPr/>
        </p:nvSpPr>
        <p:spPr>
          <a:xfrm>
            <a:off x="4278199" y="2792326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C7C7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1" name="사각형: 둥근 모서리 73">
            <a:extLst>
              <a:ext uri="{FF2B5EF4-FFF2-40B4-BE49-F238E27FC236}">
                <a16:creationId xmlns:a16="http://schemas.microsoft.com/office/drawing/2014/main" id="{AF337984-0AD2-4227-B046-6A02767D4ACE}"/>
              </a:ext>
            </a:extLst>
          </p:cNvPr>
          <p:cNvSpPr/>
          <p:nvPr/>
        </p:nvSpPr>
        <p:spPr>
          <a:xfrm>
            <a:off x="4927521" y="2792326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2" name="사각형: 둥근 모서리 73">
            <a:extLst>
              <a:ext uri="{FF2B5EF4-FFF2-40B4-BE49-F238E27FC236}">
                <a16:creationId xmlns:a16="http://schemas.microsoft.com/office/drawing/2014/main" id="{6FEE3B33-5F62-46B2-A922-2696496F8C95}"/>
              </a:ext>
            </a:extLst>
          </p:cNvPr>
          <p:cNvSpPr/>
          <p:nvPr/>
        </p:nvSpPr>
        <p:spPr>
          <a:xfrm>
            <a:off x="5576845" y="2792326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3" name="사각형: 둥근 모서리 73">
            <a:extLst>
              <a:ext uri="{FF2B5EF4-FFF2-40B4-BE49-F238E27FC236}">
                <a16:creationId xmlns:a16="http://schemas.microsoft.com/office/drawing/2014/main" id="{6803CA3A-67C7-4418-9562-DE04640F66E9}"/>
              </a:ext>
            </a:extLst>
          </p:cNvPr>
          <p:cNvSpPr/>
          <p:nvPr/>
        </p:nvSpPr>
        <p:spPr>
          <a:xfrm>
            <a:off x="6225874" y="2792326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4" name="사각형: 둥근 모서리 73">
            <a:extLst>
              <a:ext uri="{FF2B5EF4-FFF2-40B4-BE49-F238E27FC236}">
                <a16:creationId xmlns:a16="http://schemas.microsoft.com/office/drawing/2014/main" id="{F2E5D118-40C4-4F5C-B99F-2B7F8AE6EC16}"/>
              </a:ext>
            </a:extLst>
          </p:cNvPr>
          <p:cNvSpPr/>
          <p:nvPr/>
        </p:nvSpPr>
        <p:spPr>
          <a:xfrm>
            <a:off x="6875198" y="2792326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5" name="사각형: 둥근 모서리 73">
            <a:extLst>
              <a:ext uri="{FF2B5EF4-FFF2-40B4-BE49-F238E27FC236}">
                <a16:creationId xmlns:a16="http://schemas.microsoft.com/office/drawing/2014/main" id="{982DE110-A281-4AB5-B4B3-378C8040DE61}"/>
              </a:ext>
            </a:extLst>
          </p:cNvPr>
          <p:cNvSpPr/>
          <p:nvPr/>
        </p:nvSpPr>
        <p:spPr>
          <a:xfrm>
            <a:off x="7521345" y="2792326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6" name="사각형: 둥근 모서리 73">
            <a:extLst>
              <a:ext uri="{FF2B5EF4-FFF2-40B4-BE49-F238E27FC236}">
                <a16:creationId xmlns:a16="http://schemas.microsoft.com/office/drawing/2014/main" id="{9A29168B-5BC4-442D-98BD-8E9C564BD51D}"/>
              </a:ext>
            </a:extLst>
          </p:cNvPr>
          <p:cNvSpPr/>
          <p:nvPr/>
        </p:nvSpPr>
        <p:spPr>
          <a:xfrm>
            <a:off x="8173844" y="2792326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6363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7" name="사각형: 둥근 모서리 73">
            <a:extLst>
              <a:ext uri="{FF2B5EF4-FFF2-40B4-BE49-F238E27FC236}">
                <a16:creationId xmlns:a16="http://schemas.microsoft.com/office/drawing/2014/main" id="{0FB168C6-8B4A-48AD-97F5-ACBE8C6CE828}"/>
              </a:ext>
            </a:extLst>
          </p:cNvPr>
          <p:cNvSpPr/>
          <p:nvPr/>
        </p:nvSpPr>
        <p:spPr>
          <a:xfrm>
            <a:off x="3628875" y="3441700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C7C7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8" name="사각형: 둥근 모서리 73">
            <a:extLst>
              <a:ext uri="{FF2B5EF4-FFF2-40B4-BE49-F238E27FC236}">
                <a16:creationId xmlns:a16="http://schemas.microsoft.com/office/drawing/2014/main" id="{0D4C2CEA-5221-42C1-9BBA-A05BA6D48A38}"/>
              </a:ext>
            </a:extLst>
          </p:cNvPr>
          <p:cNvSpPr/>
          <p:nvPr/>
        </p:nvSpPr>
        <p:spPr>
          <a:xfrm>
            <a:off x="4278199" y="3441700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C7C7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9" name="사각형: 둥근 모서리 73">
            <a:extLst>
              <a:ext uri="{FF2B5EF4-FFF2-40B4-BE49-F238E27FC236}">
                <a16:creationId xmlns:a16="http://schemas.microsoft.com/office/drawing/2014/main" id="{7FAD4C7C-3DAD-4BC1-B14C-1101CDD1FB11}"/>
              </a:ext>
            </a:extLst>
          </p:cNvPr>
          <p:cNvSpPr/>
          <p:nvPr/>
        </p:nvSpPr>
        <p:spPr>
          <a:xfrm>
            <a:off x="4927521" y="3441700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0" name="사각형: 둥근 모서리 73">
            <a:extLst>
              <a:ext uri="{FF2B5EF4-FFF2-40B4-BE49-F238E27FC236}">
                <a16:creationId xmlns:a16="http://schemas.microsoft.com/office/drawing/2014/main" id="{FC784A53-4C74-423B-BE7D-774A8F46ACEE}"/>
              </a:ext>
            </a:extLst>
          </p:cNvPr>
          <p:cNvSpPr/>
          <p:nvPr/>
        </p:nvSpPr>
        <p:spPr>
          <a:xfrm>
            <a:off x="5576845" y="3441700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1" name="사각형: 둥근 모서리 73">
            <a:extLst>
              <a:ext uri="{FF2B5EF4-FFF2-40B4-BE49-F238E27FC236}">
                <a16:creationId xmlns:a16="http://schemas.microsoft.com/office/drawing/2014/main" id="{2EB7B7A1-2E21-4A82-B1FB-F4C3AA4F42BE}"/>
              </a:ext>
            </a:extLst>
          </p:cNvPr>
          <p:cNvSpPr/>
          <p:nvPr/>
        </p:nvSpPr>
        <p:spPr>
          <a:xfrm>
            <a:off x="6225874" y="3441700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2" name="사각형: 둥근 모서리 73">
            <a:extLst>
              <a:ext uri="{FF2B5EF4-FFF2-40B4-BE49-F238E27FC236}">
                <a16:creationId xmlns:a16="http://schemas.microsoft.com/office/drawing/2014/main" id="{51FBFAAF-1EF1-4179-AB56-3EFD7C8FD3B3}"/>
              </a:ext>
            </a:extLst>
          </p:cNvPr>
          <p:cNvSpPr/>
          <p:nvPr/>
        </p:nvSpPr>
        <p:spPr>
          <a:xfrm>
            <a:off x="6875198" y="3441700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3" name="사각형: 둥근 모서리 73">
            <a:extLst>
              <a:ext uri="{FF2B5EF4-FFF2-40B4-BE49-F238E27FC236}">
                <a16:creationId xmlns:a16="http://schemas.microsoft.com/office/drawing/2014/main" id="{FF3E6E84-14B2-4C27-9E4C-E7439E43A19A}"/>
              </a:ext>
            </a:extLst>
          </p:cNvPr>
          <p:cNvSpPr/>
          <p:nvPr/>
        </p:nvSpPr>
        <p:spPr>
          <a:xfrm>
            <a:off x="7521345" y="3441700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4" name="사각형: 둥근 모서리 73">
            <a:extLst>
              <a:ext uri="{FF2B5EF4-FFF2-40B4-BE49-F238E27FC236}">
                <a16:creationId xmlns:a16="http://schemas.microsoft.com/office/drawing/2014/main" id="{B753B037-B3DB-445B-9C6E-AEC5603D86E3}"/>
              </a:ext>
            </a:extLst>
          </p:cNvPr>
          <p:cNvSpPr/>
          <p:nvPr/>
        </p:nvSpPr>
        <p:spPr>
          <a:xfrm>
            <a:off x="8173844" y="3441700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0000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5" name="사각형: 둥근 모서리 73">
            <a:extLst>
              <a:ext uri="{FF2B5EF4-FFF2-40B4-BE49-F238E27FC236}">
                <a16:creationId xmlns:a16="http://schemas.microsoft.com/office/drawing/2014/main" id="{A22ED0CA-136B-4A9D-B81E-DFD5A4B379A9}"/>
              </a:ext>
            </a:extLst>
          </p:cNvPr>
          <p:cNvSpPr/>
          <p:nvPr/>
        </p:nvSpPr>
        <p:spPr>
          <a:xfrm>
            <a:off x="3628875" y="4076232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C6C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6" name="사각형: 둥근 모서리 73">
            <a:extLst>
              <a:ext uri="{FF2B5EF4-FFF2-40B4-BE49-F238E27FC236}">
                <a16:creationId xmlns:a16="http://schemas.microsoft.com/office/drawing/2014/main" id="{6452475C-D3AD-4B6D-AD96-D5A36A3B35C6}"/>
              </a:ext>
            </a:extLst>
          </p:cNvPr>
          <p:cNvSpPr/>
          <p:nvPr/>
        </p:nvSpPr>
        <p:spPr>
          <a:xfrm>
            <a:off x="4278199" y="4076232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7" name="사각형: 둥근 모서리 73">
            <a:extLst>
              <a:ext uri="{FF2B5EF4-FFF2-40B4-BE49-F238E27FC236}">
                <a16:creationId xmlns:a16="http://schemas.microsoft.com/office/drawing/2014/main" id="{11DFF7A3-D095-4E46-960A-4D0E391F0F48}"/>
              </a:ext>
            </a:extLst>
          </p:cNvPr>
          <p:cNvSpPr/>
          <p:nvPr/>
        </p:nvSpPr>
        <p:spPr>
          <a:xfrm>
            <a:off x="4927521" y="4076232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8" name="사각형: 둥근 모서리 73">
            <a:extLst>
              <a:ext uri="{FF2B5EF4-FFF2-40B4-BE49-F238E27FC236}">
                <a16:creationId xmlns:a16="http://schemas.microsoft.com/office/drawing/2014/main" id="{EA0468B8-5758-4546-9480-48A39C528ABB}"/>
              </a:ext>
            </a:extLst>
          </p:cNvPr>
          <p:cNvSpPr/>
          <p:nvPr/>
        </p:nvSpPr>
        <p:spPr>
          <a:xfrm>
            <a:off x="5576845" y="4076232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9" name="사각형: 둥근 모서리 73">
            <a:extLst>
              <a:ext uri="{FF2B5EF4-FFF2-40B4-BE49-F238E27FC236}">
                <a16:creationId xmlns:a16="http://schemas.microsoft.com/office/drawing/2014/main" id="{7311C844-6108-409E-886F-A2EF8B85FF7E}"/>
              </a:ext>
            </a:extLst>
          </p:cNvPr>
          <p:cNvSpPr/>
          <p:nvPr/>
        </p:nvSpPr>
        <p:spPr>
          <a:xfrm>
            <a:off x="6225874" y="4076232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0" name="사각형: 둥근 모서리 73">
            <a:extLst>
              <a:ext uri="{FF2B5EF4-FFF2-40B4-BE49-F238E27FC236}">
                <a16:creationId xmlns:a16="http://schemas.microsoft.com/office/drawing/2014/main" id="{A2092D68-2513-4C91-B2B7-9B3A2E28AD70}"/>
              </a:ext>
            </a:extLst>
          </p:cNvPr>
          <p:cNvSpPr/>
          <p:nvPr/>
        </p:nvSpPr>
        <p:spPr>
          <a:xfrm>
            <a:off x="6875198" y="4076232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1" name="사각형: 둥근 모서리 73">
            <a:extLst>
              <a:ext uri="{FF2B5EF4-FFF2-40B4-BE49-F238E27FC236}">
                <a16:creationId xmlns:a16="http://schemas.microsoft.com/office/drawing/2014/main" id="{F2E017CF-9DFA-4892-A4C6-0A3164FA93B9}"/>
              </a:ext>
            </a:extLst>
          </p:cNvPr>
          <p:cNvSpPr/>
          <p:nvPr/>
        </p:nvSpPr>
        <p:spPr>
          <a:xfrm>
            <a:off x="7521345" y="4076232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636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2" name="사각형: 둥근 모서리 73">
            <a:extLst>
              <a:ext uri="{FF2B5EF4-FFF2-40B4-BE49-F238E27FC236}">
                <a16:creationId xmlns:a16="http://schemas.microsoft.com/office/drawing/2014/main" id="{06444B52-8FE7-4997-8A1C-86B43CAFD981}"/>
              </a:ext>
            </a:extLst>
          </p:cNvPr>
          <p:cNvSpPr/>
          <p:nvPr/>
        </p:nvSpPr>
        <p:spPr>
          <a:xfrm>
            <a:off x="8173844" y="4076232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3" name="사각형: 둥근 모서리 73">
            <a:extLst>
              <a:ext uri="{FF2B5EF4-FFF2-40B4-BE49-F238E27FC236}">
                <a16:creationId xmlns:a16="http://schemas.microsoft.com/office/drawing/2014/main" id="{ED1D5AD1-B2DB-4E62-B61D-4650A045E939}"/>
              </a:ext>
            </a:extLst>
          </p:cNvPr>
          <p:cNvSpPr/>
          <p:nvPr/>
        </p:nvSpPr>
        <p:spPr>
          <a:xfrm>
            <a:off x="3628875" y="4719256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C6C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4" name="사각형: 둥근 모서리 73">
            <a:extLst>
              <a:ext uri="{FF2B5EF4-FFF2-40B4-BE49-F238E27FC236}">
                <a16:creationId xmlns:a16="http://schemas.microsoft.com/office/drawing/2014/main" id="{10D00BCC-7C71-4ED9-8247-5F3CE115E82D}"/>
              </a:ext>
            </a:extLst>
          </p:cNvPr>
          <p:cNvSpPr/>
          <p:nvPr/>
        </p:nvSpPr>
        <p:spPr>
          <a:xfrm>
            <a:off x="4278199" y="4719256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5" name="사각형: 둥근 모서리 73">
            <a:extLst>
              <a:ext uri="{FF2B5EF4-FFF2-40B4-BE49-F238E27FC236}">
                <a16:creationId xmlns:a16="http://schemas.microsoft.com/office/drawing/2014/main" id="{148840F4-5D06-41C1-A10F-270C8FD33642}"/>
              </a:ext>
            </a:extLst>
          </p:cNvPr>
          <p:cNvSpPr/>
          <p:nvPr/>
        </p:nvSpPr>
        <p:spPr>
          <a:xfrm>
            <a:off x="4927521" y="4719256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6" name="사각형: 둥근 모서리 73">
            <a:extLst>
              <a:ext uri="{FF2B5EF4-FFF2-40B4-BE49-F238E27FC236}">
                <a16:creationId xmlns:a16="http://schemas.microsoft.com/office/drawing/2014/main" id="{AC10C01D-B8B4-4C4D-BBD8-410747D355C2}"/>
              </a:ext>
            </a:extLst>
          </p:cNvPr>
          <p:cNvSpPr/>
          <p:nvPr/>
        </p:nvSpPr>
        <p:spPr>
          <a:xfrm>
            <a:off x="5576845" y="4719256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7" name="사각형: 둥근 모서리 73">
            <a:extLst>
              <a:ext uri="{FF2B5EF4-FFF2-40B4-BE49-F238E27FC236}">
                <a16:creationId xmlns:a16="http://schemas.microsoft.com/office/drawing/2014/main" id="{D904E813-2F02-447E-A66A-A193539A70EF}"/>
              </a:ext>
            </a:extLst>
          </p:cNvPr>
          <p:cNvSpPr/>
          <p:nvPr/>
        </p:nvSpPr>
        <p:spPr>
          <a:xfrm>
            <a:off x="6225874" y="4719256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9" name="사각형: 둥근 모서리 73">
            <a:extLst>
              <a:ext uri="{FF2B5EF4-FFF2-40B4-BE49-F238E27FC236}">
                <a16:creationId xmlns:a16="http://schemas.microsoft.com/office/drawing/2014/main" id="{3D3C2D20-B0AC-46F8-AC5B-5D62D66DCB99}"/>
              </a:ext>
            </a:extLst>
          </p:cNvPr>
          <p:cNvSpPr/>
          <p:nvPr/>
        </p:nvSpPr>
        <p:spPr>
          <a:xfrm>
            <a:off x="7521345" y="4719256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636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0" name="사각형: 둥근 모서리 73">
            <a:extLst>
              <a:ext uri="{FF2B5EF4-FFF2-40B4-BE49-F238E27FC236}">
                <a16:creationId xmlns:a16="http://schemas.microsoft.com/office/drawing/2014/main" id="{ED9B64EB-3A10-424F-9A53-99C51E80E2CB}"/>
              </a:ext>
            </a:extLst>
          </p:cNvPr>
          <p:cNvSpPr/>
          <p:nvPr/>
        </p:nvSpPr>
        <p:spPr>
          <a:xfrm>
            <a:off x="8173844" y="4719256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1" name="사각형: 둥근 모서리 73">
            <a:extLst>
              <a:ext uri="{FF2B5EF4-FFF2-40B4-BE49-F238E27FC236}">
                <a16:creationId xmlns:a16="http://schemas.microsoft.com/office/drawing/2014/main" id="{2D08772C-7770-4F31-AA2B-3434193FFC89}"/>
              </a:ext>
            </a:extLst>
          </p:cNvPr>
          <p:cNvSpPr/>
          <p:nvPr/>
        </p:nvSpPr>
        <p:spPr>
          <a:xfrm>
            <a:off x="3628875" y="5357038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C6C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2" name="사각형: 둥근 모서리 73">
            <a:extLst>
              <a:ext uri="{FF2B5EF4-FFF2-40B4-BE49-F238E27FC236}">
                <a16:creationId xmlns:a16="http://schemas.microsoft.com/office/drawing/2014/main" id="{47096FCB-9982-41E6-9FE0-263A84090A70}"/>
              </a:ext>
            </a:extLst>
          </p:cNvPr>
          <p:cNvSpPr/>
          <p:nvPr/>
        </p:nvSpPr>
        <p:spPr>
          <a:xfrm>
            <a:off x="4278199" y="5357038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C6C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3" name="사각형: 둥근 모서리 73">
            <a:extLst>
              <a:ext uri="{FF2B5EF4-FFF2-40B4-BE49-F238E27FC236}">
                <a16:creationId xmlns:a16="http://schemas.microsoft.com/office/drawing/2014/main" id="{8A6E044B-2B71-4C15-98A9-CD7D67296625}"/>
              </a:ext>
            </a:extLst>
          </p:cNvPr>
          <p:cNvSpPr/>
          <p:nvPr/>
        </p:nvSpPr>
        <p:spPr>
          <a:xfrm>
            <a:off x="4927521" y="5357038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C6C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4" name="사각형: 둥근 모서리 73">
            <a:extLst>
              <a:ext uri="{FF2B5EF4-FFF2-40B4-BE49-F238E27FC236}">
                <a16:creationId xmlns:a16="http://schemas.microsoft.com/office/drawing/2014/main" id="{21904B77-5081-46F4-AFAA-3879FBBA1532}"/>
              </a:ext>
            </a:extLst>
          </p:cNvPr>
          <p:cNvSpPr/>
          <p:nvPr/>
        </p:nvSpPr>
        <p:spPr>
          <a:xfrm>
            <a:off x="5576845" y="5357038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5" name="사각형: 둥근 모서리 73">
            <a:extLst>
              <a:ext uri="{FF2B5EF4-FFF2-40B4-BE49-F238E27FC236}">
                <a16:creationId xmlns:a16="http://schemas.microsoft.com/office/drawing/2014/main" id="{B555B88E-EE3B-477B-931C-958C80DC5EF2}"/>
              </a:ext>
            </a:extLst>
          </p:cNvPr>
          <p:cNvSpPr/>
          <p:nvPr/>
        </p:nvSpPr>
        <p:spPr>
          <a:xfrm>
            <a:off x="6225874" y="5357038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6" name="사각형: 둥근 모서리 73">
            <a:extLst>
              <a:ext uri="{FF2B5EF4-FFF2-40B4-BE49-F238E27FC236}">
                <a16:creationId xmlns:a16="http://schemas.microsoft.com/office/drawing/2014/main" id="{3C9C4E8B-4400-45BD-AB08-44C5B132451C}"/>
              </a:ext>
            </a:extLst>
          </p:cNvPr>
          <p:cNvSpPr/>
          <p:nvPr/>
        </p:nvSpPr>
        <p:spPr>
          <a:xfrm>
            <a:off x="6875198" y="5357038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7" name="사각형: 둥근 모서리 73">
            <a:extLst>
              <a:ext uri="{FF2B5EF4-FFF2-40B4-BE49-F238E27FC236}">
                <a16:creationId xmlns:a16="http://schemas.microsoft.com/office/drawing/2014/main" id="{E194DCFF-0CB1-4175-B1D5-AF919C9DE7B3}"/>
              </a:ext>
            </a:extLst>
          </p:cNvPr>
          <p:cNvSpPr/>
          <p:nvPr/>
        </p:nvSpPr>
        <p:spPr>
          <a:xfrm>
            <a:off x="7521345" y="5357038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8" name="사각형: 둥근 모서리 73">
            <a:extLst>
              <a:ext uri="{FF2B5EF4-FFF2-40B4-BE49-F238E27FC236}">
                <a16:creationId xmlns:a16="http://schemas.microsoft.com/office/drawing/2014/main" id="{FE3C1C7B-0D0E-450A-9920-E12C41BD4827}"/>
              </a:ext>
            </a:extLst>
          </p:cNvPr>
          <p:cNvSpPr/>
          <p:nvPr/>
        </p:nvSpPr>
        <p:spPr>
          <a:xfrm>
            <a:off x="8173844" y="5357038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9" name="사각형: 둥근 모서리 73">
            <a:extLst>
              <a:ext uri="{FF2B5EF4-FFF2-40B4-BE49-F238E27FC236}">
                <a16:creationId xmlns:a16="http://schemas.microsoft.com/office/drawing/2014/main" id="{496C8FF0-3FC5-42E8-B2DB-BAB83F3BA788}"/>
              </a:ext>
            </a:extLst>
          </p:cNvPr>
          <p:cNvSpPr/>
          <p:nvPr/>
        </p:nvSpPr>
        <p:spPr>
          <a:xfrm>
            <a:off x="3628875" y="6006412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C6C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0" name="사각형: 둥근 모서리 73">
            <a:extLst>
              <a:ext uri="{FF2B5EF4-FFF2-40B4-BE49-F238E27FC236}">
                <a16:creationId xmlns:a16="http://schemas.microsoft.com/office/drawing/2014/main" id="{AC8A49A9-3195-461B-9BA6-73EFA89A2A27}"/>
              </a:ext>
            </a:extLst>
          </p:cNvPr>
          <p:cNvSpPr/>
          <p:nvPr/>
        </p:nvSpPr>
        <p:spPr>
          <a:xfrm>
            <a:off x="4278199" y="6006412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C6C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1" name="사각형: 둥근 모서리 73">
            <a:extLst>
              <a:ext uri="{FF2B5EF4-FFF2-40B4-BE49-F238E27FC236}">
                <a16:creationId xmlns:a16="http://schemas.microsoft.com/office/drawing/2014/main" id="{EDEFD16F-996D-4429-A7DF-40F91082923D}"/>
              </a:ext>
            </a:extLst>
          </p:cNvPr>
          <p:cNvSpPr/>
          <p:nvPr/>
        </p:nvSpPr>
        <p:spPr>
          <a:xfrm>
            <a:off x="4927521" y="6006412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C6C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2" name="사각형: 둥근 모서리 73">
            <a:extLst>
              <a:ext uri="{FF2B5EF4-FFF2-40B4-BE49-F238E27FC236}">
                <a16:creationId xmlns:a16="http://schemas.microsoft.com/office/drawing/2014/main" id="{D06D30BA-CAC4-4FB1-BAD7-68C032E217FA}"/>
              </a:ext>
            </a:extLst>
          </p:cNvPr>
          <p:cNvSpPr/>
          <p:nvPr/>
        </p:nvSpPr>
        <p:spPr>
          <a:xfrm>
            <a:off x="5576845" y="6006412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3" name="사각형: 둥근 모서리 73">
            <a:extLst>
              <a:ext uri="{FF2B5EF4-FFF2-40B4-BE49-F238E27FC236}">
                <a16:creationId xmlns:a16="http://schemas.microsoft.com/office/drawing/2014/main" id="{DB94D928-40DC-4883-9F41-BF1DB708DD9E}"/>
              </a:ext>
            </a:extLst>
          </p:cNvPr>
          <p:cNvSpPr/>
          <p:nvPr/>
        </p:nvSpPr>
        <p:spPr>
          <a:xfrm>
            <a:off x="6225874" y="6006412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4" name="사각형: 둥근 모서리 73">
            <a:extLst>
              <a:ext uri="{FF2B5EF4-FFF2-40B4-BE49-F238E27FC236}">
                <a16:creationId xmlns:a16="http://schemas.microsoft.com/office/drawing/2014/main" id="{FD019589-B80C-4A52-96FA-83EB4528C38F}"/>
              </a:ext>
            </a:extLst>
          </p:cNvPr>
          <p:cNvSpPr/>
          <p:nvPr/>
        </p:nvSpPr>
        <p:spPr>
          <a:xfrm>
            <a:off x="6875198" y="6006412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5" name="사각형: 둥근 모서리 73">
            <a:extLst>
              <a:ext uri="{FF2B5EF4-FFF2-40B4-BE49-F238E27FC236}">
                <a16:creationId xmlns:a16="http://schemas.microsoft.com/office/drawing/2014/main" id="{F15F6B6F-215D-4054-8D38-929E792CB453}"/>
              </a:ext>
            </a:extLst>
          </p:cNvPr>
          <p:cNvSpPr/>
          <p:nvPr/>
        </p:nvSpPr>
        <p:spPr>
          <a:xfrm>
            <a:off x="7521345" y="6006412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6" name="사각형: 둥근 모서리 73">
            <a:extLst>
              <a:ext uri="{FF2B5EF4-FFF2-40B4-BE49-F238E27FC236}">
                <a16:creationId xmlns:a16="http://schemas.microsoft.com/office/drawing/2014/main" id="{8C52FE21-5CDA-4D8A-AFBC-1CCE3D7F9224}"/>
              </a:ext>
            </a:extLst>
          </p:cNvPr>
          <p:cNvSpPr/>
          <p:nvPr/>
        </p:nvSpPr>
        <p:spPr>
          <a:xfrm>
            <a:off x="8173844" y="6006412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7" name="사각형: 둥근 모서리 73">
            <a:extLst>
              <a:ext uri="{FF2B5EF4-FFF2-40B4-BE49-F238E27FC236}">
                <a16:creationId xmlns:a16="http://schemas.microsoft.com/office/drawing/2014/main" id="{78B66379-DBAB-40B3-A2C4-CDE56443AB6A}"/>
              </a:ext>
            </a:extLst>
          </p:cNvPr>
          <p:cNvSpPr/>
          <p:nvPr/>
        </p:nvSpPr>
        <p:spPr>
          <a:xfrm>
            <a:off x="3628875" y="1511520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C7C7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8" name="사각형: 둥근 모서리 73">
            <a:extLst>
              <a:ext uri="{FF2B5EF4-FFF2-40B4-BE49-F238E27FC236}">
                <a16:creationId xmlns:a16="http://schemas.microsoft.com/office/drawing/2014/main" id="{D761AA73-F2BF-4B80-A639-1F2EED596BDC}"/>
              </a:ext>
            </a:extLst>
          </p:cNvPr>
          <p:cNvSpPr/>
          <p:nvPr/>
        </p:nvSpPr>
        <p:spPr>
          <a:xfrm>
            <a:off x="4278199" y="1511520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C7C7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8" name="사각형: 둥근 모서리 73">
            <a:extLst>
              <a:ext uri="{FF2B5EF4-FFF2-40B4-BE49-F238E27FC236}">
                <a16:creationId xmlns:a16="http://schemas.microsoft.com/office/drawing/2014/main" id="{825C7A7E-6D63-4E4E-ADEC-3E28999213A8}"/>
              </a:ext>
            </a:extLst>
          </p:cNvPr>
          <p:cNvSpPr/>
          <p:nvPr/>
        </p:nvSpPr>
        <p:spPr>
          <a:xfrm>
            <a:off x="4927521" y="1511520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C7C7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9" name="사각형: 둥근 모서리 73">
            <a:extLst>
              <a:ext uri="{FF2B5EF4-FFF2-40B4-BE49-F238E27FC236}">
                <a16:creationId xmlns:a16="http://schemas.microsoft.com/office/drawing/2014/main" id="{31514951-6C19-4D70-94B7-EE8DBBF0F559}"/>
              </a:ext>
            </a:extLst>
          </p:cNvPr>
          <p:cNvSpPr/>
          <p:nvPr/>
        </p:nvSpPr>
        <p:spPr>
          <a:xfrm>
            <a:off x="5576845" y="1511520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C7C7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0" name="사각형: 둥근 모서리 73">
            <a:extLst>
              <a:ext uri="{FF2B5EF4-FFF2-40B4-BE49-F238E27FC236}">
                <a16:creationId xmlns:a16="http://schemas.microsoft.com/office/drawing/2014/main" id="{8D8F9E3E-BC46-4580-9147-DE85E82FD4AC}"/>
              </a:ext>
            </a:extLst>
          </p:cNvPr>
          <p:cNvSpPr/>
          <p:nvPr/>
        </p:nvSpPr>
        <p:spPr>
          <a:xfrm>
            <a:off x="6225874" y="1511520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C7C7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1" name="사각형: 둥근 모서리 73">
            <a:extLst>
              <a:ext uri="{FF2B5EF4-FFF2-40B4-BE49-F238E27FC236}">
                <a16:creationId xmlns:a16="http://schemas.microsoft.com/office/drawing/2014/main" id="{A8A10683-7C0E-4AA2-823B-26CB163DB74D}"/>
              </a:ext>
            </a:extLst>
          </p:cNvPr>
          <p:cNvSpPr/>
          <p:nvPr/>
        </p:nvSpPr>
        <p:spPr>
          <a:xfrm>
            <a:off x="6875198" y="1511520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C7C7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2" name="사각형: 둥근 모서리 73">
            <a:extLst>
              <a:ext uri="{FF2B5EF4-FFF2-40B4-BE49-F238E27FC236}">
                <a16:creationId xmlns:a16="http://schemas.microsoft.com/office/drawing/2014/main" id="{C739802D-EC5A-4450-9D41-C329FEFDA0EE}"/>
              </a:ext>
            </a:extLst>
          </p:cNvPr>
          <p:cNvSpPr/>
          <p:nvPr/>
        </p:nvSpPr>
        <p:spPr>
          <a:xfrm>
            <a:off x="7521345" y="1511520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C7C7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3" name="사각형: 둥근 모서리 73">
            <a:extLst>
              <a:ext uri="{FF2B5EF4-FFF2-40B4-BE49-F238E27FC236}">
                <a16:creationId xmlns:a16="http://schemas.microsoft.com/office/drawing/2014/main" id="{1A67D111-9CB9-40D3-AB94-909D2563E5CF}"/>
              </a:ext>
            </a:extLst>
          </p:cNvPr>
          <p:cNvSpPr/>
          <p:nvPr/>
        </p:nvSpPr>
        <p:spPr>
          <a:xfrm>
            <a:off x="8173844" y="1511520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C7C7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4" name="사각형: 둥근 모서리 73">
            <a:extLst>
              <a:ext uri="{FF2B5EF4-FFF2-40B4-BE49-F238E27FC236}">
                <a16:creationId xmlns:a16="http://schemas.microsoft.com/office/drawing/2014/main" id="{2DE8D619-DE33-4957-AB49-8C705128F3CB}"/>
              </a:ext>
            </a:extLst>
          </p:cNvPr>
          <p:cNvSpPr/>
          <p:nvPr/>
        </p:nvSpPr>
        <p:spPr>
          <a:xfrm>
            <a:off x="3628875" y="2154544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C7C7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5" name="사각형: 둥근 모서리 73">
            <a:extLst>
              <a:ext uri="{FF2B5EF4-FFF2-40B4-BE49-F238E27FC236}">
                <a16:creationId xmlns:a16="http://schemas.microsoft.com/office/drawing/2014/main" id="{C8A47739-2C94-466A-B395-BFCDAD4D6500}"/>
              </a:ext>
            </a:extLst>
          </p:cNvPr>
          <p:cNvSpPr/>
          <p:nvPr/>
        </p:nvSpPr>
        <p:spPr>
          <a:xfrm>
            <a:off x="4278199" y="2154544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6363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6" name="사각형: 둥근 모서리 73">
            <a:extLst>
              <a:ext uri="{FF2B5EF4-FFF2-40B4-BE49-F238E27FC236}">
                <a16:creationId xmlns:a16="http://schemas.microsoft.com/office/drawing/2014/main" id="{647D6635-2E48-49BB-B738-6CA03ACBBC04}"/>
              </a:ext>
            </a:extLst>
          </p:cNvPr>
          <p:cNvSpPr/>
          <p:nvPr/>
        </p:nvSpPr>
        <p:spPr>
          <a:xfrm>
            <a:off x="4927521" y="2154544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6363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7" name="사각형: 둥근 모서리 73">
            <a:extLst>
              <a:ext uri="{FF2B5EF4-FFF2-40B4-BE49-F238E27FC236}">
                <a16:creationId xmlns:a16="http://schemas.microsoft.com/office/drawing/2014/main" id="{CF3C999A-5611-414F-8B14-ED52B57DFD3F}"/>
              </a:ext>
            </a:extLst>
          </p:cNvPr>
          <p:cNvSpPr/>
          <p:nvPr/>
        </p:nvSpPr>
        <p:spPr>
          <a:xfrm>
            <a:off x="5576845" y="2154544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6363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8" name="사각형: 둥근 모서리 73">
            <a:extLst>
              <a:ext uri="{FF2B5EF4-FFF2-40B4-BE49-F238E27FC236}">
                <a16:creationId xmlns:a16="http://schemas.microsoft.com/office/drawing/2014/main" id="{2FDEB4BD-7DF1-4096-94E4-5A3E0B014E0A}"/>
              </a:ext>
            </a:extLst>
          </p:cNvPr>
          <p:cNvSpPr/>
          <p:nvPr/>
        </p:nvSpPr>
        <p:spPr>
          <a:xfrm>
            <a:off x="6225874" y="2154544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6363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9" name="사각형: 둥근 모서리 73">
            <a:extLst>
              <a:ext uri="{FF2B5EF4-FFF2-40B4-BE49-F238E27FC236}">
                <a16:creationId xmlns:a16="http://schemas.microsoft.com/office/drawing/2014/main" id="{DD28DBB6-C9D9-42A3-A3A8-14E92E0DB627}"/>
              </a:ext>
            </a:extLst>
          </p:cNvPr>
          <p:cNvSpPr/>
          <p:nvPr/>
        </p:nvSpPr>
        <p:spPr>
          <a:xfrm>
            <a:off x="6875198" y="2154544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6363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0" name="사각형: 둥근 모서리 73">
            <a:extLst>
              <a:ext uri="{FF2B5EF4-FFF2-40B4-BE49-F238E27FC236}">
                <a16:creationId xmlns:a16="http://schemas.microsoft.com/office/drawing/2014/main" id="{C88D12CE-AE74-436D-82BC-81DD546C383F}"/>
              </a:ext>
            </a:extLst>
          </p:cNvPr>
          <p:cNvSpPr/>
          <p:nvPr/>
        </p:nvSpPr>
        <p:spPr>
          <a:xfrm>
            <a:off x="8173844" y="2154544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6363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1" name="사각형: 둥근 모서리 73">
            <a:extLst>
              <a:ext uri="{FF2B5EF4-FFF2-40B4-BE49-F238E27FC236}">
                <a16:creationId xmlns:a16="http://schemas.microsoft.com/office/drawing/2014/main" id="{0C6C6B47-91B4-47F7-8B5D-152CD9B70637}"/>
              </a:ext>
            </a:extLst>
          </p:cNvPr>
          <p:cNvSpPr/>
          <p:nvPr/>
        </p:nvSpPr>
        <p:spPr>
          <a:xfrm>
            <a:off x="3628875" y="2792326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C7C7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2" name="사각형: 둥근 모서리 73">
            <a:extLst>
              <a:ext uri="{FF2B5EF4-FFF2-40B4-BE49-F238E27FC236}">
                <a16:creationId xmlns:a16="http://schemas.microsoft.com/office/drawing/2014/main" id="{0CA7CA01-25FA-41A0-9B44-D75DD647E428}"/>
              </a:ext>
            </a:extLst>
          </p:cNvPr>
          <p:cNvSpPr/>
          <p:nvPr/>
        </p:nvSpPr>
        <p:spPr>
          <a:xfrm>
            <a:off x="4278199" y="2792326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6363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3" name="사각형: 둥근 모서리 73">
            <a:extLst>
              <a:ext uri="{FF2B5EF4-FFF2-40B4-BE49-F238E27FC236}">
                <a16:creationId xmlns:a16="http://schemas.microsoft.com/office/drawing/2014/main" id="{B446A6FB-D018-4D02-A44D-B4DA9B5A0137}"/>
              </a:ext>
            </a:extLst>
          </p:cNvPr>
          <p:cNvSpPr/>
          <p:nvPr/>
        </p:nvSpPr>
        <p:spPr>
          <a:xfrm>
            <a:off x="4927521" y="2792326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6363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4" name="사각형: 둥근 모서리 73">
            <a:extLst>
              <a:ext uri="{FF2B5EF4-FFF2-40B4-BE49-F238E27FC236}">
                <a16:creationId xmlns:a16="http://schemas.microsoft.com/office/drawing/2014/main" id="{2F52DBEC-4586-498F-B283-15387E161296}"/>
              </a:ext>
            </a:extLst>
          </p:cNvPr>
          <p:cNvSpPr/>
          <p:nvPr/>
        </p:nvSpPr>
        <p:spPr>
          <a:xfrm>
            <a:off x="5576845" y="2792326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6363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5" name="사각형: 둥근 모서리 73">
            <a:extLst>
              <a:ext uri="{FF2B5EF4-FFF2-40B4-BE49-F238E27FC236}">
                <a16:creationId xmlns:a16="http://schemas.microsoft.com/office/drawing/2014/main" id="{1AD51A06-5987-41F3-8AB5-FFF8B06B2C36}"/>
              </a:ext>
            </a:extLst>
          </p:cNvPr>
          <p:cNvSpPr/>
          <p:nvPr/>
        </p:nvSpPr>
        <p:spPr>
          <a:xfrm>
            <a:off x="6225874" y="2792326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6363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6" name="사각형: 둥근 모서리 73">
            <a:extLst>
              <a:ext uri="{FF2B5EF4-FFF2-40B4-BE49-F238E27FC236}">
                <a16:creationId xmlns:a16="http://schemas.microsoft.com/office/drawing/2014/main" id="{060B96CB-0A5A-48CD-A464-EF4C65280383}"/>
              </a:ext>
            </a:extLst>
          </p:cNvPr>
          <p:cNvSpPr/>
          <p:nvPr/>
        </p:nvSpPr>
        <p:spPr>
          <a:xfrm>
            <a:off x="6875198" y="2792326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6363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7" name="사각형: 둥근 모서리 73">
            <a:extLst>
              <a:ext uri="{FF2B5EF4-FFF2-40B4-BE49-F238E27FC236}">
                <a16:creationId xmlns:a16="http://schemas.microsoft.com/office/drawing/2014/main" id="{717AB3D8-E1BA-4D97-AECE-7D3A2A4FD3D2}"/>
              </a:ext>
            </a:extLst>
          </p:cNvPr>
          <p:cNvSpPr/>
          <p:nvPr/>
        </p:nvSpPr>
        <p:spPr>
          <a:xfrm>
            <a:off x="7521345" y="2792326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6363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8" name="사각형: 둥근 모서리 73">
            <a:extLst>
              <a:ext uri="{FF2B5EF4-FFF2-40B4-BE49-F238E27FC236}">
                <a16:creationId xmlns:a16="http://schemas.microsoft.com/office/drawing/2014/main" id="{C0BA3493-C188-45F4-9967-E657353A151D}"/>
              </a:ext>
            </a:extLst>
          </p:cNvPr>
          <p:cNvSpPr/>
          <p:nvPr/>
        </p:nvSpPr>
        <p:spPr>
          <a:xfrm>
            <a:off x="8173844" y="2792326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6363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9" name="사각형: 둥근 모서리 73">
            <a:extLst>
              <a:ext uri="{FF2B5EF4-FFF2-40B4-BE49-F238E27FC236}">
                <a16:creationId xmlns:a16="http://schemas.microsoft.com/office/drawing/2014/main" id="{0CC0DE95-1491-4966-95E1-CBA19A409FBA}"/>
              </a:ext>
            </a:extLst>
          </p:cNvPr>
          <p:cNvSpPr/>
          <p:nvPr/>
        </p:nvSpPr>
        <p:spPr>
          <a:xfrm>
            <a:off x="3628875" y="3441700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C7C7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0" name="사각형: 둥근 모서리 73">
            <a:extLst>
              <a:ext uri="{FF2B5EF4-FFF2-40B4-BE49-F238E27FC236}">
                <a16:creationId xmlns:a16="http://schemas.microsoft.com/office/drawing/2014/main" id="{2160BF4D-DAFA-4EC3-9ECB-5D17F4DBD33E}"/>
              </a:ext>
            </a:extLst>
          </p:cNvPr>
          <p:cNvSpPr/>
          <p:nvPr/>
        </p:nvSpPr>
        <p:spPr>
          <a:xfrm>
            <a:off x="4278199" y="3441700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6363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1" name="사각형: 둥근 모서리 73">
            <a:extLst>
              <a:ext uri="{FF2B5EF4-FFF2-40B4-BE49-F238E27FC236}">
                <a16:creationId xmlns:a16="http://schemas.microsoft.com/office/drawing/2014/main" id="{A25BC424-38AA-435F-9DCD-05AF750071F0}"/>
              </a:ext>
            </a:extLst>
          </p:cNvPr>
          <p:cNvSpPr/>
          <p:nvPr/>
        </p:nvSpPr>
        <p:spPr>
          <a:xfrm>
            <a:off x="4927521" y="3441700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6363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2" name="사각형: 둥근 모서리 73">
            <a:extLst>
              <a:ext uri="{FF2B5EF4-FFF2-40B4-BE49-F238E27FC236}">
                <a16:creationId xmlns:a16="http://schemas.microsoft.com/office/drawing/2014/main" id="{6CB43C35-4904-4D88-BB5F-88BBEB9876D1}"/>
              </a:ext>
            </a:extLst>
          </p:cNvPr>
          <p:cNvSpPr/>
          <p:nvPr/>
        </p:nvSpPr>
        <p:spPr>
          <a:xfrm>
            <a:off x="5576845" y="3441700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0000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3" name="사각형: 둥근 모서리 73">
            <a:extLst>
              <a:ext uri="{FF2B5EF4-FFF2-40B4-BE49-F238E27FC236}">
                <a16:creationId xmlns:a16="http://schemas.microsoft.com/office/drawing/2014/main" id="{60882EF2-9782-4ABE-9FB1-58881EB03111}"/>
              </a:ext>
            </a:extLst>
          </p:cNvPr>
          <p:cNvSpPr/>
          <p:nvPr/>
        </p:nvSpPr>
        <p:spPr>
          <a:xfrm>
            <a:off x="6225874" y="3441700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0000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4" name="사각형: 둥근 모서리 73">
            <a:extLst>
              <a:ext uri="{FF2B5EF4-FFF2-40B4-BE49-F238E27FC236}">
                <a16:creationId xmlns:a16="http://schemas.microsoft.com/office/drawing/2014/main" id="{61299606-D5FB-4BDE-A1F6-6FDB29894297}"/>
              </a:ext>
            </a:extLst>
          </p:cNvPr>
          <p:cNvSpPr/>
          <p:nvPr/>
        </p:nvSpPr>
        <p:spPr>
          <a:xfrm>
            <a:off x="6875198" y="3441700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0000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5" name="사각형: 둥근 모서리 73">
            <a:extLst>
              <a:ext uri="{FF2B5EF4-FFF2-40B4-BE49-F238E27FC236}">
                <a16:creationId xmlns:a16="http://schemas.microsoft.com/office/drawing/2014/main" id="{CD86E2DB-46A3-4550-9B2A-F0C86B21F93E}"/>
              </a:ext>
            </a:extLst>
          </p:cNvPr>
          <p:cNvSpPr/>
          <p:nvPr/>
        </p:nvSpPr>
        <p:spPr>
          <a:xfrm>
            <a:off x="7521345" y="3441700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0000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6" name="사각형: 둥근 모서리 73">
            <a:extLst>
              <a:ext uri="{FF2B5EF4-FFF2-40B4-BE49-F238E27FC236}">
                <a16:creationId xmlns:a16="http://schemas.microsoft.com/office/drawing/2014/main" id="{8A2C475E-CABA-4C43-83F5-4782D03C8D9D}"/>
              </a:ext>
            </a:extLst>
          </p:cNvPr>
          <p:cNvSpPr/>
          <p:nvPr/>
        </p:nvSpPr>
        <p:spPr>
          <a:xfrm>
            <a:off x="8173844" y="3441700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0000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7" name="사각형: 둥근 모서리 73">
            <a:extLst>
              <a:ext uri="{FF2B5EF4-FFF2-40B4-BE49-F238E27FC236}">
                <a16:creationId xmlns:a16="http://schemas.microsoft.com/office/drawing/2014/main" id="{3D770CB2-5984-4521-9A7B-18629DA038FE}"/>
              </a:ext>
            </a:extLst>
          </p:cNvPr>
          <p:cNvSpPr/>
          <p:nvPr/>
        </p:nvSpPr>
        <p:spPr>
          <a:xfrm>
            <a:off x="3628875" y="4076232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C7C7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8" name="사각형: 둥근 모서리 73">
            <a:extLst>
              <a:ext uri="{FF2B5EF4-FFF2-40B4-BE49-F238E27FC236}">
                <a16:creationId xmlns:a16="http://schemas.microsoft.com/office/drawing/2014/main" id="{6DDBC60C-2B65-4886-B227-A8B61767A0F7}"/>
              </a:ext>
            </a:extLst>
          </p:cNvPr>
          <p:cNvSpPr/>
          <p:nvPr/>
        </p:nvSpPr>
        <p:spPr>
          <a:xfrm>
            <a:off x="4278199" y="4076232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6363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9" name="사각형: 둥근 모서리 73">
            <a:extLst>
              <a:ext uri="{FF2B5EF4-FFF2-40B4-BE49-F238E27FC236}">
                <a16:creationId xmlns:a16="http://schemas.microsoft.com/office/drawing/2014/main" id="{6AB8A153-32F1-47CB-A15E-FAAD892F8FEA}"/>
              </a:ext>
            </a:extLst>
          </p:cNvPr>
          <p:cNvSpPr/>
          <p:nvPr/>
        </p:nvSpPr>
        <p:spPr>
          <a:xfrm>
            <a:off x="4927521" y="4076232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6363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0" name="사각형: 둥근 모서리 73">
            <a:extLst>
              <a:ext uri="{FF2B5EF4-FFF2-40B4-BE49-F238E27FC236}">
                <a16:creationId xmlns:a16="http://schemas.microsoft.com/office/drawing/2014/main" id="{FA3A65FB-BBB8-437D-9704-52CE96A3727E}"/>
              </a:ext>
            </a:extLst>
          </p:cNvPr>
          <p:cNvSpPr/>
          <p:nvPr/>
        </p:nvSpPr>
        <p:spPr>
          <a:xfrm>
            <a:off x="5576845" y="4076232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0000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1" name="사각형: 둥근 모서리 73">
            <a:extLst>
              <a:ext uri="{FF2B5EF4-FFF2-40B4-BE49-F238E27FC236}">
                <a16:creationId xmlns:a16="http://schemas.microsoft.com/office/drawing/2014/main" id="{02E119BC-E1D7-48B2-95BD-6A12B7FFA4E0}"/>
              </a:ext>
            </a:extLst>
          </p:cNvPr>
          <p:cNvSpPr/>
          <p:nvPr/>
        </p:nvSpPr>
        <p:spPr>
          <a:xfrm>
            <a:off x="6225874" y="4076232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0000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2" name="사각형: 둥근 모서리 73">
            <a:extLst>
              <a:ext uri="{FF2B5EF4-FFF2-40B4-BE49-F238E27FC236}">
                <a16:creationId xmlns:a16="http://schemas.microsoft.com/office/drawing/2014/main" id="{9425C822-A494-4197-983D-A5C4BC812B74}"/>
              </a:ext>
            </a:extLst>
          </p:cNvPr>
          <p:cNvSpPr/>
          <p:nvPr/>
        </p:nvSpPr>
        <p:spPr>
          <a:xfrm>
            <a:off x="6875198" y="4076232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0000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3" name="사각형: 둥근 모서리 73">
            <a:extLst>
              <a:ext uri="{FF2B5EF4-FFF2-40B4-BE49-F238E27FC236}">
                <a16:creationId xmlns:a16="http://schemas.microsoft.com/office/drawing/2014/main" id="{38607B3F-95C1-41B2-9166-C06C8D90BA10}"/>
              </a:ext>
            </a:extLst>
          </p:cNvPr>
          <p:cNvSpPr/>
          <p:nvPr/>
        </p:nvSpPr>
        <p:spPr>
          <a:xfrm>
            <a:off x="7521345" y="4076232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0000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4" name="사각형: 둥근 모서리 73">
            <a:extLst>
              <a:ext uri="{FF2B5EF4-FFF2-40B4-BE49-F238E27FC236}">
                <a16:creationId xmlns:a16="http://schemas.microsoft.com/office/drawing/2014/main" id="{AC72B317-5E82-4117-8225-740FF6FEEBCA}"/>
              </a:ext>
            </a:extLst>
          </p:cNvPr>
          <p:cNvSpPr/>
          <p:nvPr/>
        </p:nvSpPr>
        <p:spPr>
          <a:xfrm>
            <a:off x="8173844" y="4076232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0000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5" name="사각형: 둥근 모서리 73">
            <a:extLst>
              <a:ext uri="{FF2B5EF4-FFF2-40B4-BE49-F238E27FC236}">
                <a16:creationId xmlns:a16="http://schemas.microsoft.com/office/drawing/2014/main" id="{C9B41DD7-917B-4A4D-B0E7-5863EA30E84A}"/>
              </a:ext>
            </a:extLst>
          </p:cNvPr>
          <p:cNvSpPr/>
          <p:nvPr/>
        </p:nvSpPr>
        <p:spPr>
          <a:xfrm>
            <a:off x="3628875" y="4719256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C7C7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6" name="사각형: 둥근 모서리 73">
            <a:extLst>
              <a:ext uri="{FF2B5EF4-FFF2-40B4-BE49-F238E27FC236}">
                <a16:creationId xmlns:a16="http://schemas.microsoft.com/office/drawing/2014/main" id="{93BB14A9-221E-43D0-A7D0-7460D4E50DBD}"/>
              </a:ext>
            </a:extLst>
          </p:cNvPr>
          <p:cNvSpPr/>
          <p:nvPr/>
        </p:nvSpPr>
        <p:spPr>
          <a:xfrm>
            <a:off x="4278199" y="4719256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6363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7" name="사각형: 둥근 모서리 73">
            <a:extLst>
              <a:ext uri="{FF2B5EF4-FFF2-40B4-BE49-F238E27FC236}">
                <a16:creationId xmlns:a16="http://schemas.microsoft.com/office/drawing/2014/main" id="{DE4E8CEC-DA53-4E7E-8DD5-9D765E148A3B}"/>
              </a:ext>
            </a:extLst>
          </p:cNvPr>
          <p:cNvSpPr/>
          <p:nvPr/>
        </p:nvSpPr>
        <p:spPr>
          <a:xfrm>
            <a:off x="4927521" y="4719256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6363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8" name="사각형: 둥근 모서리 73">
            <a:extLst>
              <a:ext uri="{FF2B5EF4-FFF2-40B4-BE49-F238E27FC236}">
                <a16:creationId xmlns:a16="http://schemas.microsoft.com/office/drawing/2014/main" id="{F424680A-6347-46BD-B783-08559C841327}"/>
              </a:ext>
            </a:extLst>
          </p:cNvPr>
          <p:cNvSpPr/>
          <p:nvPr/>
        </p:nvSpPr>
        <p:spPr>
          <a:xfrm>
            <a:off x="5576845" y="4719256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0000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9" name="사각형: 둥근 모서리 73">
            <a:extLst>
              <a:ext uri="{FF2B5EF4-FFF2-40B4-BE49-F238E27FC236}">
                <a16:creationId xmlns:a16="http://schemas.microsoft.com/office/drawing/2014/main" id="{55099296-D0E1-4AE3-9859-AFFA9E11261B}"/>
              </a:ext>
            </a:extLst>
          </p:cNvPr>
          <p:cNvSpPr/>
          <p:nvPr/>
        </p:nvSpPr>
        <p:spPr>
          <a:xfrm>
            <a:off x="6225874" y="4719256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0000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0" name="사각형: 둥근 모서리 73">
            <a:extLst>
              <a:ext uri="{FF2B5EF4-FFF2-40B4-BE49-F238E27FC236}">
                <a16:creationId xmlns:a16="http://schemas.microsoft.com/office/drawing/2014/main" id="{24024F2E-75E1-496F-A8BF-1376A4DFED39}"/>
              </a:ext>
            </a:extLst>
          </p:cNvPr>
          <p:cNvSpPr/>
          <p:nvPr/>
        </p:nvSpPr>
        <p:spPr>
          <a:xfrm>
            <a:off x="7521345" y="4719256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0000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1" name="사각형: 둥근 모서리 73">
            <a:extLst>
              <a:ext uri="{FF2B5EF4-FFF2-40B4-BE49-F238E27FC236}">
                <a16:creationId xmlns:a16="http://schemas.microsoft.com/office/drawing/2014/main" id="{EDEAA21C-F5A6-4870-A49E-7683004C3BBA}"/>
              </a:ext>
            </a:extLst>
          </p:cNvPr>
          <p:cNvSpPr/>
          <p:nvPr/>
        </p:nvSpPr>
        <p:spPr>
          <a:xfrm>
            <a:off x="8173844" y="4719256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0000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2" name="사각형: 둥근 모서리 73">
            <a:extLst>
              <a:ext uri="{FF2B5EF4-FFF2-40B4-BE49-F238E27FC236}">
                <a16:creationId xmlns:a16="http://schemas.microsoft.com/office/drawing/2014/main" id="{FACFD50E-34DD-43B1-8C6F-CCEB2E72D2D2}"/>
              </a:ext>
            </a:extLst>
          </p:cNvPr>
          <p:cNvSpPr/>
          <p:nvPr/>
        </p:nvSpPr>
        <p:spPr>
          <a:xfrm>
            <a:off x="3628875" y="5357038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C7C7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3" name="사각형: 둥근 모서리 73">
            <a:extLst>
              <a:ext uri="{FF2B5EF4-FFF2-40B4-BE49-F238E27FC236}">
                <a16:creationId xmlns:a16="http://schemas.microsoft.com/office/drawing/2014/main" id="{157D8FF6-A8E6-467B-ADA4-440011C02949}"/>
              </a:ext>
            </a:extLst>
          </p:cNvPr>
          <p:cNvSpPr/>
          <p:nvPr/>
        </p:nvSpPr>
        <p:spPr>
          <a:xfrm>
            <a:off x="4278199" y="5357038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6363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4" name="사각형: 둥근 모서리 73">
            <a:extLst>
              <a:ext uri="{FF2B5EF4-FFF2-40B4-BE49-F238E27FC236}">
                <a16:creationId xmlns:a16="http://schemas.microsoft.com/office/drawing/2014/main" id="{FA049437-4A97-4366-967C-782757EDDFFD}"/>
              </a:ext>
            </a:extLst>
          </p:cNvPr>
          <p:cNvSpPr/>
          <p:nvPr/>
        </p:nvSpPr>
        <p:spPr>
          <a:xfrm>
            <a:off x="4927521" y="5357038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6363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5" name="사각형: 둥근 모서리 73">
            <a:extLst>
              <a:ext uri="{FF2B5EF4-FFF2-40B4-BE49-F238E27FC236}">
                <a16:creationId xmlns:a16="http://schemas.microsoft.com/office/drawing/2014/main" id="{F57C2B8D-18CC-40A7-AC8F-3395ECF4D202}"/>
              </a:ext>
            </a:extLst>
          </p:cNvPr>
          <p:cNvSpPr/>
          <p:nvPr/>
        </p:nvSpPr>
        <p:spPr>
          <a:xfrm>
            <a:off x="5576845" y="5357038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0000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6" name="사각형: 둥근 모서리 73">
            <a:extLst>
              <a:ext uri="{FF2B5EF4-FFF2-40B4-BE49-F238E27FC236}">
                <a16:creationId xmlns:a16="http://schemas.microsoft.com/office/drawing/2014/main" id="{7EE494EC-4DCB-4115-B85E-B0501DFD8A3C}"/>
              </a:ext>
            </a:extLst>
          </p:cNvPr>
          <p:cNvSpPr/>
          <p:nvPr/>
        </p:nvSpPr>
        <p:spPr>
          <a:xfrm>
            <a:off x="6225874" y="5357038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0000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7" name="사각형: 둥근 모서리 73">
            <a:extLst>
              <a:ext uri="{FF2B5EF4-FFF2-40B4-BE49-F238E27FC236}">
                <a16:creationId xmlns:a16="http://schemas.microsoft.com/office/drawing/2014/main" id="{AE950C2A-3EC5-4FDD-9363-51AD06AEF2E3}"/>
              </a:ext>
            </a:extLst>
          </p:cNvPr>
          <p:cNvSpPr/>
          <p:nvPr/>
        </p:nvSpPr>
        <p:spPr>
          <a:xfrm>
            <a:off x="6875198" y="5357038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0000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8" name="사각형: 둥근 모서리 73">
            <a:extLst>
              <a:ext uri="{FF2B5EF4-FFF2-40B4-BE49-F238E27FC236}">
                <a16:creationId xmlns:a16="http://schemas.microsoft.com/office/drawing/2014/main" id="{45098E04-1B0C-41AD-A5DF-C10AB67A082A}"/>
              </a:ext>
            </a:extLst>
          </p:cNvPr>
          <p:cNvSpPr/>
          <p:nvPr/>
        </p:nvSpPr>
        <p:spPr>
          <a:xfrm>
            <a:off x="7521345" y="5357038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0000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9" name="사각형: 둥근 모서리 73">
            <a:extLst>
              <a:ext uri="{FF2B5EF4-FFF2-40B4-BE49-F238E27FC236}">
                <a16:creationId xmlns:a16="http://schemas.microsoft.com/office/drawing/2014/main" id="{AB438C0E-9438-4560-9438-06A2564CFDEE}"/>
              </a:ext>
            </a:extLst>
          </p:cNvPr>
          <p:cNvSpPr/>
          <p:nvPr/>
        </p:nvSpPr>
        <p:spPr>
          <a:xfrm>
            <a:off x="8173844" y="5357038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0000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0" name="사각형: 둥근 모서리 73">
            <a:extLst>
              <a:ext uri="{FF2B5EF4-FFF2-40B4-BE49-F238E27FC236}">
                <a16:creationId xmlns:a16="http://schemas.microsoft.com/office/drawing/2014/main" id="{D6AE5AE1-DFE7-4B54-9C8D-DE0D232CC551}"/>
              </a:ext>
            </a:extLst>
          </p:cNvPr>
          <p:cNvSpPr/>
          <p:nvPr/>
        </p:nvSpPr>
        <p:spPr>
          <a:xfrm>
            <a:off x="3628875" y="6006412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C7C7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1" name="사각형: 둥근 모서리 73">
            <a:extLst>
              <a:ext uri="{FF2B5EF4-FFF2-40B4-BE49-F238E27FC236}">
                <a16:creationId xmlns:a16="http://schemas.microsoft.com/office/drawing/2014/main" id="{D7D8B0F0-BBBB-454F-9B4F-80CEA937726F}"/>
              </a:ext>
            </a:extLst>
          </p:cNvPr>
          <p:cNvSpPr/>
          <p:nvPr/>
        </p:nvSpPr>
        <p:spPr>
          <a:xfrm>
            <a:off x="4278199" y="6006412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6363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2" name="사각형: 둥근 모서리 73">
            <a:extLst>
              <a:ext uri="{FF2B5EF4-FFF2-40B4-BE49-F238E27FC236}">
                <a16:creationId xmlns:a16="http://schemas.microsoft.com/office/drawing/2014/main" id="{6E7F8CF2-77A1-4988-B1B2-83C7143D0B69}"/>
              </a:ext>
            </a:extLst>
          </p:cNvPr>
          <p:cNvSpPr/>
          <p:nvPr/>
        </p:nvSpPr>
        <p:spPr>
          <a:xfrm>
            <a:off x="4927521" y="6006412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6363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3" name="사각형: 둥근 모서리 73">
            <a:extLst>
              <a:ext uri="{FF2B5EF4-FFF2-40B4-BE49-F238E27FC236}">
                <a16:creationId xmlns:a16="http://schemas.microsoft.com/office/drawing/2014/main" id="{8D0C6D87-574D-4FDF-B944-AA0B00030DC6}"/>
              </a:ext>
            </a:extLst>
          </p:cNvPr>
          <p:cNvSpPr/>
          <p:nvPr/>
        </p:nvSpPr>
        <p:spPr>
          <a:xfrm>
            <a:off x="5576845" y="6006412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0000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4" name="사각형: 둥근 모서리 73">
            <a:extLst>
              <a:ext uri="{FF2B5EF4-FFF2-40B4-BE49-F238E27FC236}">
                <a16:creationId xmlns:a16="http://schemas.microsoft.com/office/drawing/2014/main" id="{D24A124F-0417-4EFD-8AFF-D66B33730F66}"/>
              </a:ext>
            </a:extLst>
          </p:cNvPr>
          <p:cNvSpPr/>
          <p:nvPr/>
        </p:nvSpPr>
        <p:spPr>
          <a:xfrm>
            <a:off x="6225874" y="6006412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0000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5" name="사각형: 둥근 모서리 73">
            <a:extLst>
              <a:ext uri="{FF2B5EF4-FFF2-40B4-BE49-F238E27FC236}">
                <a16:creationId xmlns:a16="http://schemas.microsoft.com/office/drawing/2014/main" id="{5349933C-014C-46C0-A77E-E54BB65FD1BA}"/>
              </a:ext>
            </a:extLst>
          </p:cNvPr>
          <p:cNvSpPr/>
          <p:nvPr/>
        </p:nvSpPr>
        <p:spPr>
          <a:xfrm>
            <a:off x="6875198" y="6006412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0000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6" name="사각형: 둥근 모서리 73">
            <a:extLst>
              <a:ext uri="{FF2B5EF4-FFF2-40B4-BE49-F238E27FC236}">
                <a16:creationId xmlns:a16="http://schemas.microsoft.com/office/drawing/2014/main" id="{25B06564-CF73-4E49-B78F-FC0EAB1608A0}"/>
              </a:ext>
            </a:extLst>
          </p:cNvPr>
          <p:cNvSpPr/>
          <p:nvPr/>
        </p:nvSpPr>
        <p:spPr>
          <a:xfrm>
            <a:off x="7521345" y="6006412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0000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7" name="사각형: 둥근 모서리 73">
            <a:extLst>
              <a:ext uri="{FF2B5EF4-FFF2-40B4-BE49-F238E27FC236}">
                <a16:creationId xmlns:a16="http://schemas.microsoft.com/office/drawing/2014/main" id="{9877BB34-60C5-422A-ACE3-2559217A426F}"/>
              </a:ext>
            </a:extLst>
          </p:cNvPr>
          <p:cNvSpPr/>
          <p:nvPr/>
        </p:nvSpPr>
        <p:spPr>
          <a:xfrm>
            <a:off x="8173844" y="6006412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0000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8" name="사각형: 둥근 모서리 73">
            <a:extLst>
              <a:ext uri="{FF2B5EF4-FFF2-40B4-BE49-F238E27FC236}">
                <a16:creationId xmlns:a16="http://schemas.microsoft.com/office/drawing/2014/main" id="{7F7D2C74-8F5E-41FE-81CE-65AC4CBBB67F}"/>
              </a:ext>
            </a:extLst>
          </p:cNvPr>
          <p:cNvSpPr/>
          <p:nvPr/>
        </p:nvSpPr>
        <p:spPr>
          <a:xfrm>
            <a:off x="7521345" y="2157617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6363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9" name="사각형: 둥근 모서리 73">
            <a:extLst>
              <a:ext uri="{FF2B5EF4-FFF2-40B4-BE49-F238E27FC236}">
                <a16:creationId xmlns:a16="http://schemas.microsoft.com/office/drawing/2014/main" id="{93739569-0714-44AD-9481-EFD529CA1CA0}"/>
              </a:ext>
            </a:extLst>
          </p:cNvPr>
          <p:cNvSpPr/>
          <p:nvPr/>
        </p:nvSpPr>
        <p:spPr>
          <a:xfrm>
            <a:off x="6875198" y="4719256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50" name="그림 249">
            <a:extLst>
              <a:ext uri="{FF2B5EF4-FFF2-40B4-BE49-F238E27FC236}">
                <a16:creationId xmlns:a16="http://schemas.microsoft.com/office/drawing/2014/main" id="{820317CF-7E6F-4B74-90D5-1780716D12ED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410" y="379123"/>
            <a:ext cx="1582091" cy="919360"/>
          </a:xfrm>
          <a:prstGeom prst="rect">
            <a:avLst/>
          </a:prstGeom>
          <a:noFill/>
        </p:spPr>
      </p:pic>
      <p:pic>
        <p:nvPicPr>
          <p:cNvPr id="251" name="그림 250">
            <a:extLst>
              <a:ext uri="{FF2B5EF4-FFF2-40B4-BE49-F238E27FC236}">
                <a16:creationId xmlns:a16="http://schemas.microsoft.com/office/drawing/2014/main" id="{BAFFE716-19B6-4462-BA51-231AF96D80E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7586" y="988954"/>
            <a:ext cx="1198126" cy="256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149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" grpId="0" animBg="1"/>
      <p:bldP spid="168" grpId="0" animBg="1"/>
      <p:bldP spid="188" grpId="0" animBg="1"/>
      <p:bldP spid="189" grpId="0" animBg="1"/>
      <p:bldP spid="190" grpId="0" animBg="1"/>
      <p:bldP spid="191" grpId="0" animBg="1"/>
      <p:bldP spid="192" grpId="0" animBg="1"/>
      <p:bldP spid="193" grpId="0" animBg="1"/>
      <p:bldP spid="194" grpId="0" animBg="1"/>
      <p:bldP spid="195" grpId="0" animBg="1"/>
      <p:bldP spid="196" grpId="0" animBg="1"/>
      <p:bldP spid="197" grpId="0" animBg="1"/>
      <p:bldP spid="198" grpId="0" animBg="1"/>
      <p:bldP spid="199" grpId="0" animBg="1"/>
      <p:bldP spid="200" grpId="0" animBg="1"/>
      <p:bldP spid="201" grpId="0" animBg="1"/>
      <p:bldP spid="202" grpId="0" animBg="1"/>
      <p:bldP spid="203" grpId="0" animBg="1"/>
      <p:bldP spid="204" grpId="0" animBg="1"/>
      <p:bldP spid="205" grpId="0" animBg="1"/>
      <p:bldP spid="206" grpId="0" animBg="1"/>
      <p:bldP spid="207" grpId="0" animBg="1"/>
      <p:bldP spid="208" grpId="0" animBg="1"/>
      <p:bldP spid="209" grpId="0" animBg="1"/>
      <p:bldP spid="210" grpId="0" animBg="1"/>
      <p:bldP spid="211" grpId="0" animBg="1"/>
      <p:bldP spid="212" grpId="0" animBg="1"/>
      <p:bldP spid="213" grpId="0" animBg="1"/>
      <p:bldP spid="214" grpId="0" animBg="1"/>
      <p:bldP spid="215" grpId="0" animBg="1"/>
      <p:bldP spid="216" grpId="0" animBg="1"/>
      <p:bldP spid="217" grpId="0" animBg="1"/>
      <p:bldP spid="218" grpId="0" animBg="1"/>
      <p:bldP spid="219" grpId="0" animBg="1"/>
      <p:bldP spid="220" grpId="0" animBg="1"/>
      <p:bldP spid="221" grpId="0" animBg="1"/>
      <p:bldP spid="222" grpId="0" animBg="1"/>
      <p:bldP spid="223" grpId="0" animBg="1"/>
      <p:bldP spid="224" grpId="0" animBg="1"/>
      <p:bldP spid="225" grpId="0" animBg="1"/>
      <p:bldP spid="226" grpId="0" animBg="1"/>
      <p:bldP spid="227" grpId="0" animBg="1"/>
      <p:bldP spid="228" grpId="0" animBg="1"/>
      <p:bldP spid="229" grpId="0" animBg="1"/>
      <p:bldP spid="230" grpId="0" animBg="1"/>
      <p:bldP spid="231" grpId="0" animBg="1"/>
      <p:bldP spid="232" grpId="0" animBg="1"/>
      <p:bldP spid="233" grpId="0" animBg="1"/>
      <p:bldP spid="234" grpId="0" animBg="1"/>
      <p:bldP spid="235" grpId="0" animBg="1"/>
      <p:bldP spid="236" grpId="0" animBg="1"/>
      <p:bldP spid="237" grpId="0" animBg="1"/>
      <p:bldP spid="238" grpId="0" animBg="1"/>
      <p:bldP spid="239" grpId="0" animBg="1"/>
      <p:bldP spid="240" grpId="0" animBg="1"/>
      <p:bldP spid="241" grpId="0" animBg="1"/>
      <p:bldP spid="242" grpId="0" animBg="1"/>
      <p:bldP spid="243" grpId="0" animBg="1"/>
      <p:bldP spid="244" grpId="0" animBg="1"/>
      <p:bldP spid="245" grpId="0" animBg="1"/>
      <p:bldP spid="246" grpId="0" animBg="1"/>
      <p:bldP spid="247" grpId="0" animBg="1"/>
      <p:bldP spid="248" grpId="0" animBg="1"/>
      <p:bldP spid="24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사각형: 둥근 모서리 14">
            <a:extLst>
              <a:ext uri="{FF2B5EF4-FFF2-40B4-BE49-F238E27FC236}">
                <a16:creationId xmlns:a16="http://schemas.microsoft.com/office/drawing/2014/main" id="{275EFCBA-0692-1144-B799-FE115DDCDF7A}"/>
              </a:ext>
            </a:extLst>
          </p:cNvPr>
          <p:cNvSpPr/>
          <p:nvPr/>
        </p:nvSpPr>
        <p:spPr>
          <a:xfrm>
            <a:off x="3494563" y="258631"/>
            <a:ext cx="5207633" cy="1156355"/>
          </a:xfrm>
          <a:prstGeom prst="roundRect">
            <a:avLst>
              <a:gd name="adj" fmla="val 4338"/>
            </a:avLst>
          </a:prstGeom>
          <a:solidFill>
            <a:srgbClr val="FFFFFF"/>
          </a:solidFill>
          <a:ln w="28575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" name="사각형: 둥근 모서리 16">
            <a:extLst>
              <a:ext uri="{FF2B5EF4-FFF2-40B4-BE49-F238E27FC236}">
                <a16:creationId xmlns:a16="http://schemas.microsoft.com/office/drawing/2014/main" id="{8E584855-3CA1-F448-A5F5-54365C6EF081}"/>
              </a:ext>
            </a:extLst>
          </p:cNvPr>
          <p:cNvSpPr/>
          <p:nvPr/>
        </p:nvSpPr>
        <p:spPr>
          <a:xfrm>
            <a:off x="3492185" y="1444957"/>
            <a:ext cx="5207633" cy="5154411"/>
          </a:xfrm>
          <a:prstGeom prst="roundRect">
            <a:avLst>
              <a:gd name="adj" fmla="val 4829"/>
            </a:avLst>
          </a:prstGeom>
          <a:solidFill>
            <a:srgbClr val="D0CECE"/>
          </a:solidFill>
          <a:ln w="28575">
            <a:solidFill>
              <a:srgbClr val="D0CECE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6" name="그림 17" descr="그림 17">
            <a:extLst>
              <a:ext uri="{FF2B5EF4-FFF2-40B4-BE49-F238E27FC236}">
                <a16:creationId xmlns:a16="http://schemas.microsoft.com/office/drawing/2014/main" id="{297AFC4D-B5C1-0043-BE35-E7C88E49BBD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그림 18" descr="그림 18">
            <a:extLst>
              <a:ext uri="{FF2B5EF4-FFF2-40B4-BE49-F238E27FC236}">
                <a16:creationId xmlns:a16="http://schemas.microsoft.com/office/drawing/2014/main" id="{0EF83B82-BFCB-E64E-865B-A12B091A84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그림 19" descr="그림 19">
            <a:extLst>
              <a:ext uri="{FF2B5EF4-FFF2-40B4-BE49-F238E27FC236}">
                <a16:creationId xmlns:a16="http://schemas.microsoft.com/office/drawing/2014/main" id="{5133A2C3-B2B1-3748-B136-D960263A5B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그림 20" descr="그림 20">
            <a:extLst>
              <a:ext uri="{FF2B5EF4-FFF2-40B4-BE49-F238E27FC236}">
                <a16:creationId xmlns:a16="http://schemas.microsoft.com/office/drawing/2014/main" id="{DB154EDB-F376-6A4F-96E9-3253D73BD28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" name="그림 23" descr="그림 23">
            <a:extLst>
              <a:ext uri="{FF2B5EF4-FFF2-40B4-BE49-F238E27FC236}">
                <a16:creationId xmlns:a16="http://schemas.microsoft.com/office/drawing/2014/main" id="{9840C812-4995-D544-8546-6BF33BAEA7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5" name="그림 26" descr="그림 26">
            <a:extLst>
              <a:ext uri="{FF2B5EF4-FFF2-40B4-BE49-F238E27FC236}">
                <a16:creationId xmlns:a16="http://schemas.microsoft.com/office/drawing/2014/main" id="{D8F8A23B-3A39-2542-91FE-A3B2271F167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6" name="그림 27" descr="그림 27">
            <a:extLst>
              <a:ext uri="{FF2B5EF4-FFF2-40B4-BE49-F238E27FC236}">
                <a16:creationId xmlns:a16="http://schemas.microsoft.com/office/drawing/2014/main" id="{C7A9482E-72A6-5947-8DF7-664C0BF24AD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7" name="그림 28" descr="그림 28">
            <a:extLst>
              <a:ext uri="{FF2B5EF4-FFF2-40B4-BE49-F238E27FC236}">
                <a16:creationId xmlns:a16="http://schemas.microsoft.com/office/drawing/2014/main" id="{0575ACC1-86DC-F342-95E9-2BB6B6412E4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24" name="그림 35" descr="그림 35">
            <a:extLst>
              <a:ext uri="{FF2B5EF4-FFF2-40B4-BE49-F238E27FC236}">
                <a16:creationId xmlns:a16="http://schemas.microsoft.com/office/drawing/2014/main" id="{00DDAD5F-73F7-0047-9046-5C5CCF635E6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25" name="그림 36" descr="그림 36">
            <a:extLst>
              <a:ext uri="{FF2B5EF4-FFF2-40B4-BE49-F238E27FC236}">
                <a16:creationId xmlns:a16="http://schemas.microsoft.com/office/drawing/2014/main" id="{244458A7-C998-6642-AA3E-464DEA4EE9A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45" name="그림 56" descr="그림 56">
            <a:extLst>
              <a:ext uri="{FF2B5EF4-FFF2-40B4-BE49-F238E27FC236}">
                <a16:creationId xmlns:a16="http://schemas.microsoft.com/office/drawing/2014/main" id="{1F254F9C-27AD-1740-AFFB-D2EE2C423F2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48" name="그림 59" descr="그림 59">
            <a:extLst>
              <a:ext uri="{FF2B5EF4-FFF2-40B4-BE49-F238E27FC236}">
                <a16:creationId xmlns:a16="http://schemas.microsoft.com/office/drawing/2014/main" id="{9F85E5CD-3A86-F64F-A580-1F242B7C6A4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51" name="그림 62" descr="그림 62">
            <a:extLst>
              <a:ext uri="{FF2B5EF4-FFF2-40B4-BE49-F238E27FC236}">
                <a16:creationId xmlns:a16="http://schemas.microsoft.com/office/drawing/2014/main" id="{C193BFEF-43F2-7247-BE2B-50239398349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56" name="그림 67" descr="그림 67">
            <a:extLst>
              <a:ext uri="{FF2B5EF4-FFF2-40B4-BE49-F238E27FC236}">
                <a16:creationId xmlns:a16="http://schemas.microsoft.com/office/drawing/2014/main" id="{9C4DF786-E116-4848-B218-45BB8DAB25F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57" name="그림 68" descr="그림 68">
            <a:extLst>
              <a:ext uri="{FF2B5EF4-FFF2-40B4-BE49-F238E27FC236}">
                <a16:creationId xmlns:a16="http://schemas.microsoft.com/office/drawing/2014/main" id="{1CBE1F7E-CCE2-EC4D-B545-52B30CF826C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1" name="그림 72" descr="그림 72">
            <a:extLst>
              <a:ext uri="{FF2B5EF4-FFF2-40B4-BE49-F238E27FC236}">
                <a16:creationId xmlns:a16="http://schemas.microsoft.com/office/drawing/2014/main" id="{400C4C8A-3D48-3949-9876-E268AEBCCE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2" name="그림 73" descr="그림 73">
            <a:extLst>
              <a:ext uri="{FF2B5EF4-FFF2-40B4-BE49-F238E27FC236}">
                <a16:creationId xmlns:a16="http://schemas.microsoft.com/office/drawing/2014/main" id="{F25732F9-141C-E545-94CC-0E94AB3EE7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3" name="그림 74" descr="그림 74">
            <a:extLst>
              <a:ext uri="{FF2B5EF4-FFF2-40B4-BE49-F238E27FC236}">
                <a16:creationId xmlns:a16="http://schemas.microsoft.com/office/drawing/2014/main" id="{B1A31793-C4B2-D142-8B12-C3068924E05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4" name="그림 75" descr="그림 75">
            <a:extLst>
              <a:ext uri="{FF2B5EF4-FFF2-40B4-BE49-F238E27FC236}">
                <a16:creationId xmlns:a16="http://schemas.microsoft.com/office/drawing/2014/main" id="{26C418BF-655D-6B4C-A644-B0A15F07BB0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7" name="그림 78" descr="그림 78">
            <a:extLst>
              <a:ext uri="{FF2B5EF4-FFF2-40B4-BE49-F238E27FC236}">
                <a16:creationId xmlns:a16="http://schemas.microsoft.com/office/drawing/2014/main" id="{94A99A2F-457C-DB48-A2F7-8299B8F94D7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8" name="그림 79" descr="그림 79">
            <a:extLst>
              <a:ext uri="{FF2B5EF4-FFF2-40B4-BE49-F238E27FC236}">
                <a16:creationId xmlns:a16="http://schemas.microsoft.com/office/drawing/2014/main" id="{1156A3FB-08F4-694D-B82B-31A1092B278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9" name="그림 80" descr="그림 80">
            <a:extLst>
              <a:ext uri="{FF2B5EF4-FFF2-40B4-BE49-F238E27FC236}">
                <a16:creationId xmlns:a16="http://schemas.microsoft.com/office/drawing/2014/main" id="{D0E6B10B-4183-E34D-B726-CA5629C2D94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9" name="그림 108">
            <a:extLst>
              <a:ext uri="{FF2B5EF4-FFF2-40B4-BE49-F238E27FC236}">
                <a16:creationId xmlns:a16="http://schemas.microsoft.com/office/drawing/2014/main" id="{4F5E7BD7-83FA-3943-B9C2-0B3921AACE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8656" y="653357"/>
            <a:ext cx="366903" cy="366903"/>
          </a:xfrm>
          <a:prstGeom prst="rect">
            <a:avLst/>
          </a:prstGeom>
        </p:spPr>
      </p:pic>
      <p:pic>
        <p:nvPicPr>
          <p:cNvPr id="88" name="그림 18" descr="그림 18">
            <a:extLst>
              <a:ext uri="{FF2B5EF4-FFF2-40B4-BE49-F238E27FC236}">
                <a16:creationId xmlns:a16="http://schemas.microsoft.com/office/drawing/2014/main" id="{0C87379A-554B-488F-883D-B3090995DC1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89" name="그림 19" descr="그림 19">
            <a:extLst>
              <a:ext uri="{FF2B5EF4-FFF2-40B4-BE49-F238E27FC236}">
                <a16:creationId xmlns:a16="http://schemas.microsoft.com/office/drawing/2014/main" id="{541937F9-36A8-49B2-AF2B-D58A2A48AB8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0" name="그림 26" descr="그림 26">
            <a:extLst>
              <a:ext uri="{FF2B5EF4-FFF2-40B4-BE49-F238E27FC236}">
                <a16:creationId xmlns:a16="http://schemas.microsoft.com/office/drawing/2014/main" id="{0E7D4E41-912C-4A38-ABBC-57663E6F83D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1" name="그림 27" descr="그림 27">
            <a:extLst>
              <a:ext uri="{FF2B5EF4-FFF2-40B4-BE49-F238E27FC236}">
                <a16:creationId xmlns:a16="http://schemas.microsoft.com/office/drawing/2014/main" id="{00959E00-71DB-4742-BBEE-E60EE50AA4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2" name="그림 28" descr="그림 28">
            <a:extLst>
              <a:ext uri="{FF2B5EF4-FFF2-40B4-BE49-F238E27FC236}">
                <a16:creationId xmlns:a16="http://schemas.microsoft.com/office/drawing/2014/main" id="{57B3A01C-905A-4ED9-84D0-AD146398D2C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3" name="그림 35" descr="그림 35">
            <a:extLst>
              <a:ext uri="{FF2B5EF4-FFF2-40B4-BE49-F238E27FC236}">
                <a16:creationId xmlns:a16="http://schemas.microsoft.com/office/drawing/2014/main" id="{737AEE32-8E13-4EFE-B75B-E181810297A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4" name="그림 36" descr="그림 36">
            <a:extLst>
              <a:ext uri="{FF2B5EF4-FFF2-40B4-BE49-F238E27FC236}">
                <a16:creationId xmlns:a16="http://schemas.microsoft.com/office/drawing/2014/main" id="{CC97516A-98D3-49F8-9D0E-9B52501FFA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5" name="그림 18" descr="그림 18">
            <a:extLst>
              <a:ext uri="{FF2B5EF4-FFF2-40B4-BE49-F238E27FC236}">
                <a16:creationId xmlns:a16="http://schemas.microsoft.com/office/drawing/2014/main" id="{1958B5C1-DB69-4D10-89FD-270F30BA1E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6" name="그림 19" descr="그림 19">
            <a:extLst>
              <a:ext uri="{FF2B5EF4-FFF2-40B4-BE49-F238E27FC236}">
                <a16:creationId xmlns:a16="http://schemas.microsoft.com/office/drawing/2014/main" id="{DE5F4A80-C7E2-483F-A2C5-E281796A6AF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7" name="그림 26" descr="그림 26">
            <a:extLst>
              <a:ext uri="{FF2B5EF4-FFF2-40B4-BE49-F238E27FC236}">
                <a16:creationId xmlns:a16="http://schemas.microsoft.com/office/drawing/2014/main" id="{C221B25E-23E2-4DD8-A46D-EE2B2F8F753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8" name="그림 27" descr="그림 27">
            <a:extLst>
              <a:ext uri="{FF2B5EF4-FFF2-40B4-BE49-F238E27FC236}">
                <a16:creationId xmlns:a16="http://schemas.microsoft.com/office/drawing/2014/main" id="{99FFEE75-3E00-475B-A309-41CF2F16B62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9" name="그림 28" descr="그림 28">
            <a:extLst>
              <a:ext uri="{FF2B5EF4-FFF2-40B4-BE49-F238E27FC236}">
                <a16:creationId xmlns:a16="http://schemas.microsoft.com/office/drawing/2014/main" id="{31D227C2-90B1-4909-A797-75B4EBF79B8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0" name="그림 35" descr="그림 35">
            <a:extLst>
              <a:ext uri="{FF2B5EF4-FFF2-40B4-BE49-F238E27FC236}">
                <a16:creationId xmlns:a16="http://schemas.microsoft.com/office/drawing/2014/main" id="{985D5D37-257D-4331-98BE-0C501210853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2" name="그림 36" descr="그림 36">
            <a:extLst>
              <a:ext uri="{FF2B5EF4-FFF2-40B4-BE49-F238E27FC236}">
                <a16:creationId xmlns:a16="http://schemas.microsoft.com/office/drawing/2014/main" id="{AB67DF29-444F-4F00-8C86-4999B3A7588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3" name="그림 18" descr="그림 18">
            <a:extLst>
              <a:ext uri="{FF2B5EF4-FFF2-40B4-BE49-F238E27FC236}">
                <a16:creationId xmlns:a16="http://schemas.microsoft.com/office/drawing/2014/main" id="{967A8F84-05AC-49E1-9DBE-EDEB7F999C1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4" name="그림 19" descr="그림 19">
            <a:extLst>
              <a:ext uri="{FF2B5EF4-FFF2-40B4-BE49-F238E27FC236}">
                <a16:creationId xmlns:a16="http://schemas.microsoft.com/office/drawing/2014/main" id="{6972B92D-E177-40B9-A093-956D219A621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5" name="그림 26" descr="그림 26">
            <a:extLst>
              <a:ext uri="{FF2B5EF4-FFF2-40B4-BE49-F238E27FC236}">
                <a16:creationId xmlns:a16="http://schemas.microsoft.com/office/drawing/2014/main" id="{EDD12B27-E96D-4D58-87F7-C49D0EC00DE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6" name="그림 27" descr="그림 27">
            <a:extLst>
              <a:ext uri="{FF2B5EF4-FFF2-40B4-BE49-F238E27FC236}">
                <a16:creationId xmlns:a16="http://schemas.microsoft.com/office/drawing/2014/main" id="{BC202EA3-A5CE-48C1-AEA7-B99EDC5665D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7" name="그림 28" descr="그림 28">
            <a:extLst>
              <a:ext uri="{FF2B5EF4-FFF2-40B4-BE49-F238E27FC236}">
                <a16:creationId xmlns:a16="http://schemas.microsoft.com/office/drawing/2014/main" id="{B0CB9735-68AE-4AB0-A570-6EC42383E0B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8" name="그림 35" descr="그림 35">
            <a:extLst>
              <a:ext uri="{FF2B5EF4-FFF2-40B4-BE49-F238E27FC236}">
                <a16:creationId xmlns:a16="http://schemas.microsoft.com/office/drawing/2014/main" id="{87FFEE23-9B92-47E6-ACD2-0B6869650DD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0" name="그림 36" descr="그림 36">
            <a:extLst>
              <a:ext uri="{FF2B5EF4-FFF2-40B4-BE49-F238E27FC236}">
                <a16:creationId xmlns:a16="http://schemas.microsoft.com/office/drawing/2014/main" id="{BDC1845D-DD8C-4BBD-A3D0-5F082258658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1" name="그림 18" descr="그림 18">
            <a:extLst>
              <a:ext uri="{FF2B5EF4-FFF2-40B4-BE49-F238E27FC236}">
                <a16:creationId xmlns:a16="http://schemas.microsoft.com/office/drawing/2014/main" id="{35E2B8EB-2387-4B0C-A1BB-1E02E2E6746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2" name="그림 19" descr="그림 19">
            <a:extLst>
              <a:ext uri="{FF2B5EF4-FFF2-40B4-BE49-F238E27FC236}">
                <a16:creationId xmlns:a16="http://schemas.microsoft.com/office/drawing/2014/main" id="{47BA3A11-1170-4B4A-A80D-F965E8623D6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3" name="그림 26" descr="그림 26">
            <a:extLst>
              <a:ext uri="{FF2B5EF4-FFF2-40B4-BE49-F238E27FC236}">
                <a16:creationId xmlns:a16="http://schemas.microsoft.com/office/drawing/2014/main" id="{42E152E0-5A60-4273-9318-FDC8FA46E99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4" name="그림 27" descr="그림 27">
            <a:extLst>
              <a:ext uri="{FF2B5EF4-FFF2-40B4-BE49-F238E27FC236}">
                <a16:creationId xmlns:a16="http://schemas.microsoft.com/office/drawing/2014/main" id="{982AE7BB-9887-4384-8C96-515245B0811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5" name="그림 28" descr="그림 28">
            <a:extLst>
              <a:ext uri="{FF2B5EF4-FFF2-40B4-BE49-F238E27FC236}">
                <a16:creationId xmlns:a16="http://schemas.microsoft.com/office/drawing/2014/main" id="{BF2DE4A7-C591-4CA1-A08F-0362218B1FD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6" name="그림 35" descr="그림 35">
            <a:extLst>
              <a:ext uri="{FF2B5EF4-FFF2-40B4-BE49-F238E27FC236}">
                <a16:creationId xmlns:a16="http://schemas.microsoft.com/office/drawing/2014/main" id="{A82CDF67-F1C7-4B32-B4C5-40289288625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7" name="그림 36" descr="그림 36">
            <a:extLst>
              <a:ext uri="{FF2B5EF4-FFF2-40B4-BE49-F238E27FC236}">
                <a16:creationId xmlns:a16="http://schemas.microsoft.com/office/drawing/2014/main" id="{70694C18-6284-4B48-834B-1562F5FCE02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8" name="그림 18" descr="그림 18">
            <a:extLst>
              <a:ext uri="{FF2B5EF4-FFF2-40B4-BE49-F238E27FC236}">
                <a16:creationId xmlns:a16="http://schemas.microsoft.com/office/drawing/2014/main" id="{20D7B9D5-43D5-479F-92F3-A5FC1B1C3B3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9" name="그림 19" descr="그림 19">
            <a:extLst>
              <a:ext uri="{FF2B5EF4-FFF2-40B4-BE49-F238E27FC236}">
                <a16:creationId xmlns:a16="http://schemas.microsoft.com/office/drawing/2014/main" id="{EB9A855D-0EB2-4089-AC94-8BCD1DF4085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0" name="그림 26" descr="그림 26">
            <a:extLst>
              <a:ext uri="{FF2B5EF4-FFF2-40B4-BE49-F238E27FC236}">
                <a16:creationId xmlns:a16="http://schemas.microsoft.com/office/drawing/2014/main" id="{6EE7B7BA-B578-421C-924D-75F356F1FE3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1" name="그림 27" descr="그림 27">
            <a:extLst>
              <a:ext uri="{FF2B5EF4-FFF2-40B4-BE49-F238E27FC236}">
                <a16:creationId xmlns:a16="http://schemas.microsoft.com/office/drawing/2014/main" id="{19DAEBBE-CE52-49A4-91DB-5B3A21D6CC6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2" name="그림 28" descr="그림 28">
            <a:extLst>
              <a:ext uri="{FF2B5EF4-FFF2-40B4-BE49-F238E27FC236}">
                <a16:creationId xmlns:a16="http://schemas.microsoft.com/office/drawing/2014/main" id="{8EEA40B9-84B8-422A-A254-8CAEAC8437D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3" name="그림 35" descr="그림 35">
            <a:extLst>
              <a:ext uri="{FF2B5EF4-FFF2-40B4-BE49-F238E27FC236}">
                <a16:creationId xmlns:a16="http://schemas.microsoft.com/office/drawing/2014/main" id="{86FA5C81-2490-4CA5-87A6-2FB2725A026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4" name="그림 36" descr="그림 36">
            <a:extLst>
              <a:ext uri="{FF2B5EF4-FFF2-40B4-BE49-F238E27FC236}">
                <a16:creationId xmlns:a16="http://schemas.microsoft.com/office/drawing/2014/main" id="{14B2AACA-1970-4A02-AE76-FBAECE88DDE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5" name="그림 18" descr="그림 18">
            <a:extLst>
              <a:ext uri="{FF2B5EF4-FFF2-40B4-BE49-F238E27FC236}">
                <a16:creationId xmlns:a16="http://schemas.microsoft.com/office/drawing/2014/main" id="{22AD3DE5-87AE-4E5B-BCFA-3837A3D362D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6" name="그림 19" descr="그림 19">
            <a:extLst>
              <a:ext uri="{FF2B5EF4-FFF2-40B4-BE49-F238E27FC236}">
                <a16:creationId xmlns:a16="http://schemas.microsoft.com/office/drawing/2014/main" id="{1A7B2A3B-A51A-44E2-AFA4-19B771D7A18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7" name="그림 26" descr="그림 26">
            <a:extLst>
              <a:ext uri="{FF2B5EF4-FFF2-40B4-BE49-F238E27FC236}">
                <a16:creationId xmlns:a16="http://schemas.microsoft.com/office/drawing/2014/main" id="{2950FF8B-75B6-4E0D-9EE2-6DDEBC6A459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8" name="그림 27" descr="그림 27">
            <a:extLst>
              <a:ext uri="{FF2B5EF4-FFF2-40B4-BE49-F238E27FC236}">
                <a16:creationId xmlns:a16="http://schemas.microsoft.com/office/drawing/2014/main" id="{A1B93AAF-8334-4532-9F1F-B4D63EAE7FC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9" name="그림 28" descr="그림 28">
            <a:extLst>
              <a:ext uri="{FF2B5EF4-FFF2-40B4-BE49-F238E27FC236}">
                <a16:creationId xmlns:a16="http://schemas.microsoft.com/office/drawing/2014/main" id="{3C24B97E-B7A9-4CFC-B2A8-E2420B81626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0" name="그림 35" descr="그림 35">
            <a:extLst>
              <a:ext uri="{FF2B5EF4-FFF2-40B4-BE49-F238E27FC236}">
                <a16:creationId xmlns:a16="http://schemas.microsoft.com/office/drawing/2014/main" id="{DC0B90FB-2332-4F25-AA38-57DD9154A9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1" name="그림 36" descr="그림 36">
            <a:extLst>
              <a:ext uri="{FF2B5EF4-FFF2-40B4-BE49-F238E27FC236}">
                <a16:creationId xmlns:a16="http://schemas.microsoft.com/office/drawing/2014/main" id="{B60EBB18-8F5E-4D8D-A962-5FCAB33DA41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71" name="그림 70">
            <a:extLst>
              <a:ext uri="{FF2B5EF4-FFF2-40B4-BE49-F238E27FC236}">
                <a16:creationId xmlns:a16="http://schemas.microsoft.com/office/drawing/2014/main" id="{B3BE0EB2-7155-485A-B654-A27D6D3DB247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410" y="379123"/>
            <a:ext cx="1581675" cy="915730"/>
          </a:xfrm>
          <a:prstGeom prst="rect">
            <a:avLst/>
          </a:prstGeom>
          <a:noFill/>
        </p:spPr>
      </p:pic>
      <p:pic>
        <p:nvPicPr>
          <p:cNvPr id="72" name="그림 71">
            <a:extLst>
              <a:ext uri="{FF2B5EF4-FFF2-40B4-BE49-F238E27FC236}">
                <a16:creationId xmlns:a16="http://schemas.microsoft.com/office/drawing/2014/main" id="{1E40D4D8-8BDF-4164-BABF-041A9B91BA75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411" y="379123"/>
            <a:ext cx="1582168" cy="91573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10597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사각형: 둥근 모서리 14">
            <a:extLst>
              <a:ext uri="{FF2B5EF4-FFF2-40B4-BE49-F238E27FC236}">
                <a16:creationId xmlns:a16="http://schemas.microsoft.com/office/drawing/2014/main" id="{275EFCBA-0692-1144-B799-FE115DDCDF7A}"/>
              </a:ext>
            </a:extLst>
          </p:cNvPr>
          <p:cNvSpPr/>
          <p:nvPr/>
        </p:nvSpPr>
        <p:spPr>
          <a:xfrm>
            <a:off x="3494563" y="258631"/>
            <a:ext cx="5207633" cy="1156355"/>
          </a:xfrm>
          <a:prstGeom prst="roundRect">
            <a:avLst>
              <a:gd name="adj" fmla="val 4338"/>
            </a:avLst>
          </a:prstGeom>
          <a:solidFill>
            <a:srgbClr val="FFFFFF"/>
          </a:solidFill>
          <a:ln w="28575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" name="사각형: 둥근 모서리 16">
            <a:extLst>
              <a:ext uri="{FF2B5EF4-FFF2-40B4-BE49-F238E27FC236}">
                <a16:creationId xmlns:a16="http://schemas.microsoft.com/office/drawing/2014/main" id="{8E584855-3CA1-F448-A5F5-54365C6EF081}"/>
              </a:ext>
            </a:extLst>
          </p:cNvPr>
          <p:cNvSpPr/>
          <p:nvPr/>
        </p:nvSpPr>
        <p:spPr>
          <a:xfrm>
            <a:off x="3492185" y="1444957"/>
            <a:ext cx="5207633" cy="5154411"/>
          </a:xfrm>
          <a:prstGeom prst="roundRect">
            <a:avLst>
              <a:gd name="adj" fmla="val 4829"/>
            </a:avLst>
          </a:prstGeom>
          <a:solidFill>
            <a:srgbClr val="D0CECE"/>
          </a:solidFill>
          <a:ln w="28575">
            <a:solidFill>
              <a:srgbClr val="D0CECE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6" name="그림 17" descr="그림 17">
            <a:extLst>
              <a:ext uri="{FF2B5EF4-FFF2-40B4-BE49-F238E27FC236}">
                <a16:creationId xmlns:a16="http://schemas.microsoft.com/office/drawing/2014/main" id="{297AFC4D-B5C1-0043-BE35-E7C88E49BBD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그림 18" descr="그림 18">
            <a:extLst>
              <a:ext uri="{FF2B5EF4-FFF2-40B4-BE49-F238E27FC236}">
                <a16:creationId xmlns:a16="http://schemas.microsoft.com/office/drawing/2014/main" id="{0EF83B82-BFCB-E64E-865B-A12B091A84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그림 19" descr="그림 19">
            <a:extLst>
              <a:ext uri="{FF2B5EF4-FFF2-40B4-BE49-F238E27FC236}">
                <a16:creationId xmlns:a16="http://schemas.microsoft.com/office/drawing/2014/main" id="{5133A2C3-B2B1-3748-B136-D960263A5B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그림 20" descr="그림 20">
            <a:extLst>
              <a:ext uri="{FF2B5EF4-FFF2-40B4-BE49-F238E27FC236}">
                <a16:creationId xmlns:a16="http://schemas.microsoft.com/office/drawing/2014/main" id="{DB154EDB-F376-6A4F-96E9-3253D73BD28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" name="그림 23" descr="그림 23">
            <a:extLst>
              <a:ext uri="{FF2B5EF4-FFF2-40B4-BE49-F238E27FC236}">
                <a16:creationId xmlns:a16="http://schemas.microsoft.com/office/drawing/2014/main" id="{9840C812-4995-D544-8546-6BF33BAEA7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5" name="그림 26" descr="그림 26">
            <a:extLst>
              <a:ext uri="{FF2B5EF4-FFF2-40B4-BE49-F238E27FC236}">
                <a16:creationId xmlns:a16="http://schemas.microsoft.com/office/drawing/2014/main" id="{D8F8A23B-3A39-2542-91FE-A3B2271F167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6" name="그림 27" descr="그림 27">
            <a:extLst>
              <a:ext uri="{FF2B5EF4-FFF2-40B4-BE49-F238E27FC236}">
                <a16:creationId xmlns:a16="http://schemas.microsoft.com/office/drawing/2014/main" id="{C7A9482E-72A6-5947-8DF7-664C0BF24AD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7" name="그림 28" descr="그림 28">
            <a:extLst>
              <a:ext uri="{FF2B5EF4-FFF2-40B4-BE49-F238E27FC236}">
                <a16:creationId xmlns:a16="http://schemas.microsoft.com/office/drawing/2014/main" id="{0575ACC1-86DC-F342-95E9-2BB6B6412E4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24" name="그림 35" descr="그림 35">
            <a:extLst>
              <a:ext uri="{FF2B5EF4-FFF2-40B4-BE49-F238E27FC236}">
                <a16:creationId xmlns:a16="http://schemas.microsoft.com/office/drawing/2014/main" id="{00DDAD5F-73F7-0047-9046-5C5CCF635E6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25" name="그림 36" descr="그림 36">
            <a:extLst>
              <a:ext uri="{FF2B5EF4-FFF2-40B4-BE49-F238E27FC236}">
                <a16:creationId xmlns:a16="http://schemas.microsoft.com/office/drawing/2014/main" id="{244458A7-C998-6642-AA3E-464DEA4EE9A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45" name="그림 56" descr="그림 56">
            <a:extLst>
              <a:ext uri="{FF2B5EF4-FFF2-40B4-BE49-F238E27FC236}">
                <a16:creationId xmlns:a16="http://schemas.microsoft.com/office/drawing/2014/main" id="{1F254F9C-27AD-1740-AFFB-D2EE2C423F2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48" name="그림 59" descr="그림 59">
            <a:extLst>
              <a:ext uri="{FF2B5EF4-FFF2-40B4-BE49-F238E27FC236}">
                <a16:creationId xmlns:a16="http://schemas.microsoft.com/office/drawing/2014/main" id="{9F85E5CD-3A86-F64F-A580-1F242B7C6A4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51" name="그림 62" descr="그림 62">
            <a:extLst>
              <a:ext uri="{FF2B5EF4-FFF2-40B4-BE49-F238E27FC236}">
                <a16:creationId xmlns:a16="http://schemas.microsoft.com/office/drawing/2014/main" id="{C193BFEF-43F2-7247-BE2B-50239398349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56" name="그림 67" descr="그림 67">
            <a:extLst>
              <a:ext uri="{FF2B5EF4-FFF2-40B4-BE49-F238E27FC236}">
                <a16:creationId xmlns:a16="http://schemas.microsoft.com/office/drawing/2014/main" id="{9C4DF786-E116-4848-B218-45BB8DAB25F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57" name="그림 68" descr="그림 68">
            <a:extLst>
              <a:ext uri="{FF2B5EF4-FFF2-40B4-BE49-F238E27FC236}">
                <a16:creationId xmlns:a16="http://schemas.microsoft.com/office/drawing/2014/main" id="{1CBE1F7E-CCE2-EC4D-B545-52B30CF826C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1" name="그림 72" descr="그림 72">
            <a:extLst>
              <a:ext uri="{FF2B5EF4-FFF2-40B4-BE49-F238E27FC236}">
                <a16:creationId xmlns:a16="http://schemas.microsoft.com/office/drawing/2014/main" id="{400C4C8A-3D48-3949-9876-E268AEBCCE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2" name="그림 73" descr="그림 73">
            <a:extLst>
              <a:ext uri="{FF2B5EF4-FFF2-40B4-BE49-F238E27FC236}">
                <a16:creationId xmlns:a16="http://schemas.microsoft.com/office/drawing/2014/main" id="{F25732F9-141C-E545-94CC-0E94AB3EE7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3" name="그림 74" descr="그림 74">
            <a:extLst>
              <a:ext uri="{FF2B5EF4-FFF2-40B4-BE49-F238E27FC236}">
                <a16:creationId xmlns:a16="http://schemas.microsoft.com/office/drawing/2014/main" id="{B1A31793-C4B2-D142-8B12-C3068924E05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4" name="그림 75" descr="그림 75">
            <a:extLst>
              <a:ext uri="{FF2B5EF4-FFF2-40B4-BE49-F238E27FC236}">
                <a16:creationId xmlns:a16="http://schemas.microsoft.com/office/drawing/2014/main" id="{26C418BF-655D-6B4C-A644-B0A15F07BB0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7" name="그림 78" descr="그림 78">
            <a:extLst>
              <a:ext uri="{FF2B5EF4-FFF2-40B4-BE49-F238E27FC236}">
                <a16:creationId xmlns:a16="http://schemas.microsoft.com/office/drawing/2014/main" id="{94A99A2F-457C-DB48-A2F7-8299B8F94D7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8" name="그림 79" descr="그림 79">
            <a:extLst>
              <a:ext uri="{FF2B5EF4-FFF2-40B4-BE49-F238E27FC236}">
                <a16:creationId xmlns:a16="http://schemas.microsoft.com/office/drawing/2014/main" id="{1156A3FB-08F4-694D-B82B-31A1092B278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9" name="그림 80" descr="그림 80">
            <a:extLst>
              <a:ext uri="{FF2B5EF4-FFF2-40B4-BE49-F238E27FC236}">
                <a16:creationId xmlns:a16="http://schemas.microsoft.com/office/drawing/2014/main" id="{D0E6B10B-4183-E34D-B726-CA5629C2D94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9" name="그림 108">
            <a:extLst>
              <a:ext uri="{FF2B5EF4-FFF2-40B4-BE49-F238E27FC236}">
                <a16:creationId xmlns:a16="http://schemas.microsoft.com/office/drawing/2014/main" id="{4F5E7BD7-83FA-3943-B9C2-0B3921AACE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8656" y="653357"/>
            <a:ext cx="366903" cy="366903"/>
          </a:xfrm>
          <a:prstGeom prst="rect">
            <a:avLst/>
          </a:prstGeom>
        </p:spPr>
      </p:pic>
      <p:pic>
        <p:nvPicPr>
          <p:cNvPr id="88" name="그림 18" descr="그림 18">
            <a:extLst>
              <a:ext uri="{FF2B5EF4-FFF2-40B4-BE49-F238E27FC236}">
                <a16:creationId xmlns:a16="http://schemas.microsoft.com/office/drawing/2014/main" id="{0C87379A-554B-488F-883D-B3090995DC1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89" name="그림 19" descr="그림 19">
            <a:extLst>
              <a:ext uri="{FF2B5EF4-FFF2-40B4-BE49-F238E27FC236}">
                <a16:creationId xmlns:a16="http://schemas.microsoft.com/office/drawing/2014/main" id="{541937F9-36A8-49B2-AF2B-D58A2A48AB8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0" name="그림 26" descr="그림 26">
            <a:extLst>
              <a:ext uri="{FF2B5EF4-FFF2-40B4-BE49-F238E27FC236}">
                <a16:creationId xmlns:a16="http://schemas.microsoft.com/office/drawing/2014/main" id="{0E7D4E41-912C-4A38-ABBC-57663E6F83D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1" name="그림 27" descr="그림 27">
            <a:extLst>
              <a:ext uri="{FF2B5EF4-FFF2-40B4-BE49-F238E27FC236}">
                <a16:creationId xmlns:a16="http://schemas.microsoft.com/office/drawing/2014/main" id="{00959E00-71DB-4742-BBEE-E60EE50AA4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2" name="그림 28" descr="그림 28">
            <a:extLst>
              <a:ext uri="{FF2B5EF4-FFF2-40B4-BE49-F238E27FC236}">
                <a16:creationId xmlns:a16="http://schemas.microsoft.com/office/drawing/2014/main" id="{57B3A01C-905A-4ED9-84D0-AD146398D2C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3" name="그림 35" descr="그림 35">
            <a:extLst>
              <a:ext uri="{FF2B5EF4-FFF2-40B4-BE49-F238E27FC236}">
                <a16:creationId xmlns:a16="http://schemas.microsoft.com/office/drawing/2014/main" id="{737AEE32-8E13-4EFE-B75B-E181810297A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4" name="그림 36" descr="그림 36">
            <a:extLst>
              <a:ext uri="{FF2B5EF4-FFF2-40B4-BE49-F238E27FC236}">
                <a16:creationId xmlns:a16="http://schemas.microsoft.com/office/drawing/2014/main" id="{CC97516A-98D3-49F8-9D0E-9B52501FFA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5" name="그림 18" descr="그림 18">
            <a:extLst>
              <a:ext uri="{FF2B5EF4-FFF2-40B4-BE49-F238E27FC236}">
                <a16:creationId xmlns:a16="http://schemas.microsoft.com/office/drawing/2014/main" id="{1958B5C1-DB69-4D10-89FD-270F30BA1E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6" name="그림 19" descr="그림 19">
            <a:extLst>
              <a:ext uri="{FF2B5EF4-FFF2-40B4-BE49-F238E27FC236}">
                <a16:creationId xmlns:a16="http://schemas.microsoft.com/office/drawing/2014/main" id="{DE5F4A80-C7E2-483F-A2C5-E281796A6AF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7" name="그림 26" descr="그림 26">
            <a:extLst>
              <a:ext uri="{FF2B5EF4-FFF2-40B4-BE49-F238E27FC236}">
                <a16:creationId xmlns:a16="http://schemas.microsoft.com/office/drawing/2014/main" id="{C221B25E-23E2-4DD8-A46D-EE2B2F8F753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8" name="그림 27" descr="그림 27">
            <a:extLst>
              <a:ext uri="{FF2B5EF4-FFF2-40B4-BE49-F238E27FC236}">
                <a16:creationId xmlns:a16="http://schemas.microsoft.com/office/drawing/2014/main" id="{99FFEE75-3E00-475B-A309-41CF2F16B62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9" name="그림 28" descr="그림 28">
            <a:extLst>
              <a:ext uri="{FF2B5EF4-FFF2-40B4-BE49-F238E27FC236}">
                <a16:creationId xmlns:a16="http://schemas.microsoft.com/office/drawing/2014/main" id="{31D227C2-90B1-4909-A797-75B4EBF79B8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0" name="그림 35" descr="그림 35">
            <a:extLst>
              <a:ext uri="{FF2B5EF4-FFF2-40B4-BE49-F238E27FC236}">
                <a16:creationId xmlns:a16="http://schemas.microsoft.com/office/drawing/2014/main" id="{985D5D37-257D-4331-98BE-0C501210853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2" name="그림 36" descr="그림 36">
            <a:extLst>
              <a:ext uri="{FF2B5EF4-FFF2-40B4-BE49-F238E27FC236}">
                <a16:creationId xmlns:a16="http://schemas.microsoft.com/office/drawing/2014/main" id="{AB67DF29-444F-4F00-8C86-4999B3A7588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3" name="그림 18" descr="그림 18">
            <a:extLst>
              <a:ext uri="{FF2B5EF4-FFF2-40B4-BE49-F238E27FC236}">
                <a16:creationId xmlns:a16="http://schemas.microsoft.com/office/drawing/2014/main" id="{967A8F84-05AC-49E1-9DBE-EDEB7F999C1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4" name="그림 19" descr="그림 19">
            <a:extLst>
              <a:ext uri="{FF2B5EF4-FFF2-40B4-BE49-F238E27FC236}">
                <a16:creationId xmlns:a16="http://schemas.microsoft.com/office/drawing/2014/main" id="{6972B92D-E177-40B9-A093-956D219A621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5" name="그림 26" descr="그림 26">
            <a:extLst>
              <a:ext uri="{FF2B5EF4-FFF2-40B4-BE49-F238E27FC236}">
                <a16:creationId xmlns:a16="http://schemas.microsoft.com/office/drawing/2014/main" id="{EDD12B27-E96D-4D58-87F7-C49D0EC00DE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6" name="그림 27" descr="그림 27">
            <a:extLst>
              <a:ext uri="{FF2B5EF4-FFF2-40B4-BE49-F238E27FC236}">
                <a16:creationId xmlns:a16="http://schemas.microsoft.com/office/drawing/2014/main" id="{BC202EA3-A5CE-48C1-AEA7-B99EDC5665D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7" name="그림 28" descr="그림 28">
            <a:extLst>
              <a:ext uri="{FF2B5EF4-FFF2-40B4-BE49-F238E27FC236}">
                <a16:creationId xmlns:a16="http://schemas.microsoft.com/office/drawing/2014/main" id="{B0CB9735-68AE-4AB0-A570-6EC42383E0B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8" name="그림 35" descr="그림 35">
            <a:extLst>
              <a:ext uri="{FF2B5EF4-FFF2-40B4-BE49-F238E27FC236}">
                <a16:creationId xmlns:a16="http://schemas.microsoft.com/office/drawing/2014/main" id="{87FFEE23-9B92-47E6-ACD2-0B6869650DD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0" name="그림 36" descr="그림 36">
            <a:extLst>
              <a:ext uri="{FF2B5EF4-FFF2-40B4-BE49-F238E27FC236}">
                <a16:creationId xmlns:a16="http://schemas.microsoft.com/office/drawing/2014/main" id="{BDC1845D-DD8C-4BBD-A3D0-5F082258658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1" name="그림 18" descr="그림 18">
            <a:extLst>
              <a:ext uri="{FF2B5EF4-FFF2-40B4-BE49-F238E27FC236}">
                <a16:creationId xmlns:a16="http://schemas.microsoft.com/office/drawing/2014/main" id="{35E2B8EB-2387-4B0C-A1BB-1E02E2E6746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2" name="그림 19" descr="그림 19">
            <a:extLst>
              <a:ext uri="{FF2B5EF4-FFF2-40B4-BE49-F238E27FC236}">
                <a16:creationId xmlns:a16="http://schemas.microsoft.com/office/drawing/2014/main" id="{47BA3A11-1170-4B4A-A80D-F965E8623D6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3" name="그림 26" descr="그림 26">
            <a:extLst>
              <a:ext uri="{FF2B5EF4-FFF2-40B4-BE49-F238E27FC236}">
                <a16:creationId xmlns:a16="http://schemas.microsoft.com/office/drawing/2014/main" id="{42E152E0-5A60-4273-9318-FDC8FA46E99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4" name="그림 27" descr="그림 27">
            <a:extLst>
              <a:ext uri="{FF2B5EF4-FFF2-40B4-BE49-F238E27FC236}">
                <a16:creationId xmlns:a16="http://schemas.microsoft.com/office/drawing/2014/main" id="{982AE7BB-9887-4384-8C96-515245B0811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5" name="그림 28" descr="그림 28">
            <a:extLst>
              <a:ext uri="{FF2B5EF4-FFF2-40B4-BE49-F238E27FC236}">
                <a16:creationId xmlns:a16="http://schemas.microsoft.com/office/drawing/2014/main" id="{BF2DE4A7-C591-4CA1-A08F-0362218B1FD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6" name="그림 35" descr="그림 35">
            <a:extLst>
              <a:ext uri="{FF2B5EF4-FFF2-40B4-BE49-F238E27FC236}">
                <a16:creationId xmlns:a16="http://schemas.microsoft.com/office/drawing/2014/main" id="{A82CDF67-F1C7-4B32-B4C5-40289288625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7" name="그림 36" descr="그림 36">
            <a:extLst>
              <a:ext uri="{FF2B5EF4-FFF2-40B4-BE49-F238E27FC236}">
                <a16:creationId xmlns:a16="http://schemas.microsoft.com/office/drawing/2014/main" id="{70694C18-6284-4B48-834B-1562F5FCE02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8" name="그림 18" descr="그림 18">
            <a:extLst>
              <a:ext uri="{FF2B5EF4-FFF2-40B4-BE49-F238E27FC236}">
                <a16:creationId xmlns:a16="http://schemas.microsoft.com/office/drawing/2014/main" id="{20D7B9D5-43D5-479F-92F3-A5FC1B1C3B3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9" name="그림 19" descr="그림 19">
            <a:extLst>
              <a:ext uri="{FF2B5EF4-FFF2-40B4-BE49-F238E27FC236}">
                <a16:creationId xmlns:a16="http://schemas.microsoft.com/office/drawing/2014/main" id="{EB9A855D-0EB2-4089-AC94-8BCD1DF4085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0" name="그림 26" descr="그림 26">
            <a:extLst>
              <a:ext uri="{FF2B5EF4-FFF2-40B4-BE49-F238E27FC236}">
                <a16:creationId xmlns:a16="http://schemas.microsoft.com/office/drawing/2014/main" id="{6EE7B7BA-B578-421C-924D-75F356F1FE3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1" name="그림 27" descr="그림 27">
            <a:extLst>
              <a:ext uri="{FF2B5EF4-FFF2-40B4-BE49-F238E27FC236}">
                <a16:creationId xmlns:a16="http://schemas.microsoft.com/office/drawing/2014/main" id="{19DAEBBE-CE52-49A4-91DB-5B3A21D6CC6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2" name="그림 28" descr="그림 28">
            <a:extLst>
              <a:ext uri="{FF2B5EF4-FFF2-40B4-BE49-F238E27FC236}">
                <a16:creationId xmlns:a16="http://schemas.microsoft.com/office/drawing/2014/main" id="{8EEA40B9-84B8-422A-A254-8CAEAC8437D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3" name="그림 35" descr="그림 35">
            <a:extLst>
              <a:ext uri="{FF2B5EF4-FFF2-40B4-BE49-F238E27FC236}">
                <a16:creationId xmlns:a16="http://schemas.microsoft.com/office/drawing/2014/main" id="{86FA5C81-2490-4CA5-87A6-2FB2725A026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4" name="그림 36" descr="그림 36">
            <a:extLst>
              <a:ext uri="{FF2B5EF4-FFF2-40B4-BE49-F238E27FC236}">
                <a16:creationId xmlns:a16="http://schemas.microsoft.com/office/drawing/2014/main" id="{14B2AACA-1970-4A02-AE76-FBAECE88DDE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5" name="그림 18" descr="그림 18">
            <a:extLst>
              <a:ext uri="{FF2B5EF4-FFF2-40B4-BE49-F238E27FC236}">
                <a16:creationId xmlns:a16="http://schemas.microsoft.com/office/drawing/2014/main" id="{22AD3DE5-87AE-4E5B-BCFA-3837A3D362D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6" name="그림 19" descr="그림 19">
            <a:extLst>
              <a:ext uri="{FF2B5EF4-FFF2-40B4-BE49-F238E27FC236}">
                <a16:creationId xmlns:a16="http://schemas.microsoft.com/office/drawing/2014/main" id="{1A7B2A3B-A51A-44E2-AFA4-19B771D7A18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7" name="그림 26" descr="그림 26">
            <a:extLst>
              <a:ext uri="{FF2B5EF4-FFF2-40B4-BE49-F238E27FC236}">
                <a16:creationId xmlns:a16="http://schemas.microsoft.com/office/drawing/2014/main" id="{2950FF8B-75B6-4E0D-9EE2-6DDEBC6A459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8" name="그림 27" descr="그림 27">
            <a:extLst>
              <a:ext uri="{FF2B5EF4-FFF2-40B4-BE49-F238E27FC236}">
                <a16:creationId xmlns:a16="http://schemas.microsoft.com/office/drawing/2014/main" id="{A1B93AAF-8334-4532-9F1F-B4D63EAE7FC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9" name="그림 28" descr="그림 28">
            <a:extLst>
              <a:ext uri="{FF2B5EF4-FFF2-40B4-BE49-F238E27FC236}">
                <a16:creationId xmlns:a16="http://schemas.microsoft.com/office/drawing/2014/main" id="{3C24B97E-B7A9-4CFC-B2A8-E2420B81626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0" name="그림 35" descr="그림 35">
            <a:extLst>
              <a:ext uri="{FF2B5EF4-FFF2-40B4-BE49-F238E27FC236}">
                <a16:creationId xmlns:a16="http://schemas.microsoft.com/office/drawing/2014/main" id="{DC0B90FB-2332-4F25-AA38-57DD9154A9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1" name="그림 36" descr="그림 36">
            <a:extLst>
              <a:ext uri="{FF2B5EF4-FFF2-40B4-BE49-F238E27FC236}">
                <a16:creationId xmlns:a16="http://schemas.microsoft.com/office/drawing/2014/main" id="{B60EBB18-8F5E-4D8D-A962-5FCAB33DA41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72" name="그림 71">
            <a:extLst>
              <a:ext uri="{FF2B5EF4-FFF2-40B4-BE49-F238E27FC236}">
                <a16:creationId xmlns:a16="http://schemas.microsoft.com/office/drawing/2014/main" id="{13FA1153-F478-41FC-B63C-83126F6D3B82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410" y="379123"/>
            <a:ext cx="1581675" cy="915374"/>
          </a:xfrm>
          <a:prstGeom prst="rect">
            <a:avLst/>
          </a:prstGeom>
          <a:noFill/>
        </p:spPr>
      </p:pic>
      <p:pic>
        <p:nvPicPr>
          <p:cNvPr id="73" name="그림 72">
            <a:extLst>
              <a:ext uri="{FF2B5EF4-FFF2-40B4-BE49-F238E27FC236}">
                <a16:creationId xmlns:a16="http://schemas.microsoft.com/office/drawing/2014/main" id="{DF5C378D-D3C1-4F4A-913B-8E065DCC65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7638" y="791466"/>
            <a:ext cx="1198126" cy="256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895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사각형: 둥근 모서리 14">
            <a:extLst>
              <a:ext uri="{FF2B5EF4-FFF2-40B4-BE49-F238E27FC236}">
                <a16:creationId xmlns:a16="http://schemas.microsoft.com/office/drawing/2014/main" id="{275EFCBA-0692-1144-B799-FE115DDCDF7A}"/>
              </a:ext>
            </a:extLst>
          </p:cNvPr>
          <p:cNvSpPr/>
          <p:nvPr/>
        </p:nvSpPr>
        <p:spPr>
          <a:xfrm>
            <a:off x="3494563" y="258631"/>
            <a:ext cx="5207633" cy="1156355"/>
          </a:xfrm>
          <a:prstGeom prst="roundRect">
            <a:avLst>
              <a:gd name="adj" fmla="val 4338"/>
            </a:avLst>
          </a:prstGeom>
          <a:solidFill>
            <a:srgbClr val="FFFFFF"/>
          </a:solidFill>
          <a:ln w="28575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" name="사각형: 둥근 모서리 16">
            <a:extLst>
              <a:ext uri="{FF2B5EF4-FFF2-40B4-BE49-F238E27FC236}">
                <a16:creationId xmlns:a16="http://schemas.microsoft.com/office/drawing/2014/main" id="{8E584855-3CA1-F448-A5F5-54365C6EF081}"/>
              </a:ext>
            </a:extLst>
          </p:cNvPr>
          <p:cNvSpPr/>
          <p:nvPr/>
        </p:nvSpPr>
        <p:spPr>
          <a:xfrm>
            <a:off x="3492185" y="1444957"/>
            <a:ext cx="5207633" cy="5154411"/>
          </a:xfrm>
          <a:prstGeom prst="roundRect">
            <a:avLst>
              <a:gd name="adj" fmla="val 4829"/>
            </a:avLst>
          </a:prstGeom>
          <a:solidFill>
            <a:srgbClr val="D0CECE"/>
          </a:solidFill>
          <a:ln w="28575">
            <a:solidFill>
              <a:srgbClr val="D0CECE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6" name="그림 17" descr="그림 17">
            <a:extLst>
              <a:ext uri="{FF2B5EF4-FFF2-40B4-BE49-F238E27FC236}">
                <a16:creationId xmlns:a16="http://schemas.microsoft.com/office/drawing/2014/main" id="{297AFC4D-B5C1-0043-BE35-E7C88E49BBD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그림 18" descr="그림 18">
            <a:extLst>
              <a:ext uri="{FF2B5EF4-FFF2-40B4-BE49-F238E27FC236}">
                <a16:creationId xmlns:a16="http://schemas.microsoft.com/office/drawing/2014/main" id="{0EF83B82-BFCB-E64E-865B-A12B091A84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그림 19" descr="그림 19">
            <a:extLst>
              <a:ext uri="{FF2B5EF4-FFF2-40B4-BE49-F238E27FC236}">
                <a16:creationId xmlns:a16="http://schemas.microsoft.com/office/drawing/2014/main" id="{5133A2C3-B2B1-3748-B136-D960263A5B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그림 20" descr="그림 20">
            <a:extLst>
              <a:ext uri="{FF2B5EF4-FFF2-40B4-BE49-F238E27FC236}">
                <a16:creationId xmlns:a16="http://schemas.microsoft.com/office/drawing/2014/main" id="{DB154EDB-F376-6A4F-96E9-3253D73BD28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" name="그림 23" descr="그림 23">
            <a:extLst>
              <a:ext uri="{FF2B5EF4-FFF2-40B4-BE49-F238E27FC236}">
                <a16:creationId xmlns:a16="http://schemas.microsoft.com/office/drawing/2014/main" id="{9840C812-4995-D544-8546-6BF33BAEA7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5" name="그림 26" descr="그림 26">
            <a:extLst>
              <a:ext uri="{FF2B5EF4-FFF2-40B4-BE49-F238E27FC236}">
                <a16:creationId xmlns:a16="http://schemas.microsoft.com/office/drawing/2014/main" id="{D8F8A23B-3A39-2542-91FE-A3B2271F167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6" name="그림 27" descr="그림 27">
            <a:extLst>
              <a:ext uri="{FF2B5EF4-FFF2-40B4-BE49-F238E27FC236}">
                <a16:creationId xmlns:a16="http://schemas.microsoft.com/office/drawing/2014/main" id="{C7A9482E-72A6-5947-8DF7-664C0BF24AD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7" name="그림 28" descr="그림 28">
            <a:extLst>
              <a:ext uri="{FF2B5EF4-FFF2-40B4-BE49-F238E27FC236}">
                <a16:creationId xmlns:a16="http://schemas.microsoft.com/office/drawing/2014/main" id="{0575ACC1-86DC-F342-95E9-2BB6B6412E4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24" name="그림 35" descr="그림 35">
            <a:extLst>
              <a:ext uri="{FF2B5EF4-FFF2-40B4-BE49-F238E27FC236}">
                <a16:creationId xmlns:a16="http://schemas.microsoft.com/office/drawing/2014/main" id="{00DDAD5F-73F7-0047-9046-5C5CCF635E6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25" name="그림 36" descr="그림 36">
            <a:extLst>
              <a:ext uri="{FF2B5EF4-FFF2-40B4-BE49-F238E27FC236}">
                <a16:creationId xmlns:a16="http://schemas.microsoft.com/office/drawing/2014/main" id="{244458A7-C998-6642-AA3E-464DEA4EE9A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45" name="그림 56" descr="그림 56">
            <a:extLst>
              <a:ext uri="{FF2B5EF4-FFF2-40B4-BE49-F238E27FC236}">
                <a16:creationId xmlns:a16="http://schemas.microsoft.com/office/drawing/2014/main" id="{1F254F9C-27AD-1740-AFFB-D2EE2C423F2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48" name="그림 59" descr="그림 59">
            <a:extLst>
              <a:ext uri="{FF2B5EF4-FFF2-40B4-BE49-F238E27FC236}">
                <a16:creationId xmlns:a16="http://schemas.microsoft.com/office/drawing/2014/main" id="{9F85E5CD-3A86-F64F-A580-1F242B7C6A4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51" name="그림 62" descr="그림 62">
            <a:extLst>
              <a:ext uri="{FF2B5EF4-FFF2-40B4-BE49-F238E27FC236}">
                <a16:creationId xmlns:a16="http://schemas.microsoft.com/office/drawing/2014/main" id="{C193BFEF-43F2-7247-BE2B-50239398349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56" name="그림 67" descr="그림 67">
            <a:extLst>
              <a:ext uri="{FF2B5EF4-FFF2-40B4-BE49-F238E27FC236}">
                <a16:creationId xmlns:a16="http://schemas.microsoft.com/office/drawing/2014/main" id="{9C4DF786-E116-4848-B218-45BB8DAB25F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57" name="그림 68" descr="그림 68">
            <a:extLst>
              <a:ext uri="{FF2B5EF4-FFF2-40B4-BE49-F238E27FC236}">
                <a16:creationId xmlns:a16="http://schemas.microsoft.com/office/drawing/2014/main" id="{1CBE1F7E-CCE2-EC4D-B545-52B30CF826C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1" name="그림 72" descr="그림 72">
            <a:extLst>
              <a:ext uri="{FF2B5EF4-FFF2-40B4-BE49-F238E27FC236}">
                <a16:creationId xmlns:a16="http://schemas.microsoft.com/office/drawing/2014/main" id="{400C4C8A-3D48-3949-9876-E268AEBCCE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2" name="그림 73" descr="그림 73">
            <a:extLst>
              <a:ext uri="{FF2B5EF4-FFF2-40B4-BE49-F238E27FC236}">
                <a16:creationId xmlns:a16="http://schemas.microsoft.com/office/drawing/2014/main" id="{F25732F9-141C-E545-94CC-0E94AB3EE7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3" name="그림 74" descr="그림 74">
            <a:extLst>
              <a:ext uri="{FF2B5EF4-FFF2-40B4-BE49-F238E27FC236}">
                <a16:creationId xmlns:a16="http://schemas.microsoft.com/office/drawing/2014/main" id="{B1A31793-C4B2-D142-8B12-C3068924E05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4" name="그림 75" descr="그림 75">
            <a:extLst>
              <a:ext uri="{FF2B5EF4-FFF2-40B4-BE49-F238E27FC236}">
                <a16:creationId xmlns:a16="http://schemas.microsoft.com/office/drawing/2014/main" id="{26C418BF-655D-6B4C-A644-B0A15F07BB0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7" name="그림 78" descr="그림 78">
            <a:extLst>
              <a:ext uri="{FF2B5EF4-FFF2-40B4-BE49-F238E27FC236}">
                <a16:creationId xmlns:a16="http://schemas.microsoft.com/office/drawing/2014/main" id="{94A99A2F-457C-DB48-A2F7-8299B8F94D7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8" name="그림 79" descr="그림 79">
            <a:extLst>
              <a:ext uri="{FF2B5EF4-FFF2-40B4-BE49-F238E27FC236}">
                <a16:creationId xmlns:a16="http://schemas.microsoft.com/office/drawing/2014/main" id="{1156A3FB-08F4-694D-B82B-31A1092B278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9" name="그림 80" descr="그림 80">
            <a:extLst>
              <a:ext uri="{FF2B5EF4-FFF2-40B4-BE49-F238E27FC236}">
                <a16:creationId xmlns:a16="http://schemas.microsoft.com/office/drawing/2014/main" id="{D0E6B10B-4183-E34D-B726-CA5629C2D94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9" name="그림 108">
            <a:extLst>
              <a:ext uri="{FF2B5EF4-FFF2-40B4-BE49-F238E27FC236}">
                <a16:creationId xmlns:a16="http://schemas.microsoft.com/office/drawing/2014/main" id="{4F5E7BD7-83FA-3943-B9C2-0B3921AACE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8656" y="653357"/>
            <a:ext cx="366903" cy="366903"/>
          </a:xfrm>
          <a:prstGeom prst="rect">
            <a:avLst/>
          </a:prstGeom>
        </p:spPr>
      </p:pic>
      <p:pic>
        <p:nvPicPr>
          <p:cNvPr id="88" name="그림 18" descr="그림 18">
            <a:extLst>
              <a:ext uri="{FF2B5EF4-FFF2-40B4-BE49-F238E27FC236}">
                <a16:creationId xmlns:a16="http://schemas.microsoft.com/office/drawing/2014/main" id="{0C87379A-554B-488F-883D-B3090995DC1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89" name="그림 19" descr="그림 19">
            <a:extLst>
              <a:ext uri="{FF2B5EF4-FFF2-40B4-BE49-F238E27FC236}">
                <a16:creationId xmlns:a16="http://schemas.microsoft.com/office/drawing/2014/main" id="{541937F9-36A8-49B2-AF2B-D58A2A48AB8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0" name="그림 26" descr="그림 26">
            <a:extLst>
              <a:ext uri="{FF2B5EF4-FFF2-40B4-BE49-F238E27FC236}">
                <a16:creationId xmlns:a16="http://schemas.microsoft.com/office/drawing/2014/main" id="{0E7D4E41-912C-4A38-ABBC-57663E6F83D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1" name="그림 27" descr="그림 27">
            <a:extLst>
              <a:ext uri="{FF2B5EF4-FFF2-40B4-BE49-F238E27FC236}">
                <a16:creationId xmlns:a16="http://schemas.microsoft.com/office/drawing/2014/main" id="{00959E00-71DB-4742-BBEE-E60EE50AA4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2" name="그림 28" descr="그림 28">
            <a:extLst>
              <a:ext uri="{FF2B5EF4-FFF2-40B4-BE49-F238E27FC236}">
                <a16:creationId xmlns:a16="http://schemas.microsoft.com/office/drawing/2014/main" id="{57B3A01C-905A-4ED9-84D0-AD146398D2C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3" name="그림 35" descr="그림 35">
            <a:extLst>
              <a:ext uri="{FF2B5EF4-FFF2-40B4-BE49-F238E27FC236}">
                <a16:creationId xmlns:a16="http://schemas.microsoft.com/office/drawing/2014/main" id="{737AEE32-8E13-4EFE-B75B-E181810297A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4" name="그림 36" descr="그림 36">
            <a:extLst>
              <a:ext uri="{FF2B5EF4-FFF2-40B4-BE49-F238E27FC236}">
                <a16:creationId xmlns:a16="http://schemas.microsoft.com/office/drawing/2014/main" id="{CC97516A-98D3-49F8-9D0E-9B52501FFA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5" name="그림 18" descr="그림 18">
            <a:extLst>
              <a:ext uri="{FF2B5EF4-FFF2-40B4-BE49-F238E27FC236}">
                <a16:creationId xmlns:a16="http://schemas.microsoft.com/office/drawing/2014/main" id="{1958B5C1-DB69-4D10-89FD-270F30BA1E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6" name="그림 19" descr="그림 19">
            <a:extLst>
              <a:ext uri="{FF2B5EF4-FFF2-40B4-BE49-F238E27FC236}">
                <a16:creationId xmlns:a16="http://schemas.microsoft.com/office/drawing/2014/main" id="{DE5F4A80-C7E2-483F-A2C5-E281796A6AF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7" name="그림 26" descr="그림 26">
            <a:extLst>
              <a:ext uri="{FF2B5EF4-FFF2-40B4-BE49-F238E27FC236}">
                <a16:creationId xmlns:a16="http://schemas.microsoft.com/office/drawing/2014/main" id="{C221B25E-23E2-4DD8-A46D-EE2B2F8F753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8" name="그림 27" descr="그림 27">
            <a:extLst>
              <a:ext uri="{FF2B5EF4-FFF2-40B4-BE49-F238E27FC236}">
                <a16:creationId xmlns:a16="http://schemas.microsoft.com/office/drawing/2014/main" id="{99FFEE75-3E00-475B-A309-41CF2F16B62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9" name="그림 28" descr="그림 28">
            <a:extLst>
              <a:ext uri="{FF2B5EF4-FFF2-40B4-BE49-F238E27FC236}">
                <a16:creationId xmlns:a16="http://schemas.microsoft.com/office/drawing/2014/main" id="{31D227C2-90B1-4909-A797-75B4EBF79B8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0" name="그림 35" descr="그림 35">
            <a:extLst>
              <a:ext uri="{FF2B5EF4-FFF2-40B4-BE49-F238E27FC236}">
                <a16:creationId xmlns:a16="http://schemas.microsoft.com/office/drawing/2014/main" id="{985D5D37-257D-4331-98BE-0C501210853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2" name="그림 36" descr="그림 36">
            <a:extLst>
              <a:ext uri="{FF2B5EF4-FFF2-40B4-BE49-F238E27FC236}">
                <a16:creationId xmlns:a16="http://schemas.microsoft.com/office/drawing/2014/main" id="{AB67DF29-444F-4F00-8C86-4999B3A7588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3" name="그림 18" descr="그림 18">
            <a:extLst>
              <a:ext uri="{FF2B5EF4-FFF2-40B4-BE49-F238E27FC236}">
                <a16:creationId xmlns:a16="http://schemas.microsoft.com/office/drawing/2014/main" id="{967A8F84-05AC-49E1-9DBE-EDEB7F999C1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4" name="그림 19" descr="그림 19">
            <a:extLst>
              <a:ext uri="{FF2B5EF4-FFF2-40B4-BE49-F238E27FC236}">
                <a16:creationId xmlns:a16="http://schemas.microsoft.com/office/drawing/2014/main" id="{6972B92D-E177-40B9-A093-956D219A621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5" name="그림 26" descr="그림 26">
            <a:extLst>
              <a:ext uri="{FF2B5EF4-FFF2-40B4-BE49-F238E27FC236}">
                <a16:creationId xmlns:a16="http://schemas.microsoft.com/office/drawing/2014/main" id="{EDD12B27-E96D-4D58-87F7-C49D0EC00DE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6" name="그림 27" descr="그림 27">
            <a:extLst>
              <a:ext uri="{FF2B5EF4-FFF2-40B4-BE49-F238E27FC236}">
                <a16:creationId xmlns:a16="http://schemas.microsoft.com/office/drawing/2014/main" id="{BC202EA3-A5CE-48C1-AEA7-B99EDC5665D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7" name="그림 28" descr="그림 28">
            <a:extLst>
              <a:ext uri="{FF2B5EF4-FFF2-40B4-BE49-F238E27FC236}">
                <a16:creationId xmlns:a16="http://schemas.microsoft.com/office/drawing/2014/main" id="{B0CB9735-68AE-4AB0-A570-6EC42383E0B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8" name="그림 35" descr="그림 35">
            <a:extLst>
              <a:ext uri="{FF2B5EF4-FFF2-40B4-BE49-F238E27FC236}">
                <a16:creationId xmlns:a16="http://schemas.microsoft.com/office/drawing/2014/main" id="{87FFEE23-9B92-47E6-ACD2-0B6869650DD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0" name="그림 36" descr="그림 36">
            <a:extLst>
              <a:ext uri="{FF2B5EF4-FFF2-40B4-BE49-F238E27FC236}">
                <a16:creationId xmlns:a16="http://schemas.microsoft.com/office/drawing/2014/main" id="{BDC1845D-DD8C-4BBD-A3D0-5F082258658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1" name="그림 18" descr="그림 18">
            <a:extLst>
              <a:ext uri="{FF2B5EF4-FFF2-40B4-BE49-F238E27FC236}">
                <a16:creationId xmlns:a16="http://schemas.microsoft.com/office/drawing/2014/main" id="{35E2B8EB-2387-4B0C-A1BB-1E02E2E6746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2" name="그림 19" descr="그림 19">
            <a:extLst>
              <a:ext uri="{FF2B5EF4-FFF2-40B4-BE49-F238E27FC236}">
                <a16:creationId xmlns:a16="http://schemas.microsoft.com/office/drawing/2014/main" id="{47BA3A11-1170-4B4A-A80D-F965E8623D6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3" name="그림 26" descr="그림 26">
            <a:extLst>
              <a:ext uri="{FF2B5EF4-FFF2-40B4-BE49-F238E27FC236}">
                <a16:creationId xmlns:a16="http://schemas.microsoft.com/office/drawing/2014/main" id="{42E152E0-5A60-4273-9318-FDC8FA46E99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4" name="그림 27" descr="그림 27">
            <a:extLst>
              <a:ext uri="{FF2B5EF4-FFF2-40B4-BE49-F238E27FC236}">
                <a16:creationId xmlns:a16="http://schemas.microsoft.com/office/drawing/2014/main" id="{982AE7BB-9887-4384-8C96-515245B0811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5" name="그림 28" descr="그림 28">
            <a:extLst>
              <a:ext uri="{FF2B5EF4-FFF2-40B4-BE49-F238E27FC236}">
                <a16:creationId xmlns:a16="http://schemas.microsoft.com/office/drawing/2014/main" id="{BF2DE4A7-C591-4CA1-A08F-0362218B1FD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6" name="그림 35" descr="그림 35">
            <a:extLst>
              <a:ext uri="{FF2B5EF4-FFF2-40B4-BE49-F238E27FC236}">
                <a16:creationId xmlns:a16="http://schemas.microsoft.com/office/drawing/2014/main" id="{A82CDF67-F1C7-4B32-B4C5-40289288625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7" name="그림 36" descr="그림 36">
            <a:extLst>
              <a:ext uri="{FF2B5EF4-FFF2-40B4-BE49-F238E27FC236}">
                <a16:creationId xmlns:a16="http://schemas.microsoft.com/office/drawing/2014/main" id="{70694C18-6284-4B48-834B-1562F5FCE02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8" name="그림 18" descr="그림 18">
            <a:extLst>
              <a:ext uri="{FF2B5EF4-FFF2-40B4-BE49-F238E27FC236}">
                <a16:creationId xmlns:a16="http://schemas.microsoft.com/office/drawing/2014/main" id="{20D7B9D5-43D5-479F-92F3-A5FC1B1C3B3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9" name="그림 19" descr="그림 19">
            <a:extLst>
              <a:ext uri="{FF2B5EF4-FFF2-40B4-BE49-F238E27FC236}">
                <a16:creationId xmlns:a16="http://schemas.microsoft.com/office/drawing/2014/main" id="{EB9A855D-0EB2-4089-AC94-8BCD1DF4085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0" name="그림 26" descr="그림 26">
            <a:extLst>
              <a:ext uri="{FF2B5EF4-FFF2-40B4-BE49-F238E27FC236}">
                <a16:creationId xmlns:a16="http://schemas.microsoft.com/office/drawing/2014/main" id="{6EE7B7BA-B578-421C-924D-75F356F1FE3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1" name="그림 27" descr="그림 27">
            <a:extLst>
              <a:ext uri="{FF2B5EF4-FFF2-40B4-BE49-F238E27FC236}">
                <a16:creationId xmlns:a16="http://schemas.microsoft.com/office/drawing/2014/main" id="{19DAEBBE-CE52-49A4-91DB-5B3A21D6CC6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2" name="그림 28" descr="그림 28">
            <a:extLst>
              <a:ext uri="{FF2B5EF4-FFF2-40B4-BE49-F238E27FC236}">
                <a16:creationId xmlns:a16="http://schemas.microsoft.com/office/drawing/2014/main" id="{8EEA40B9-84B8-422A-A254-8CAEAC8437D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3" name="그림 35" descr="그림 35">
            <a:extLst>
              <a:ext uri="{FF2B5EF4-FFF2-40B4-BE49-F238E27FC236}">
                <a16:creationId xmlns:a16="http://schemas.microsoft.com/office/drawing/2014/main" id="{86FA5C81-2490-4CA5-87A6-2FB2725A026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4" name="그림 36" descr="그림 36">
            <a:extLst>
              <a:ext uri="{FF2B5EF4-FFF2-40B4-BE49-F238E27FC236}">
                <a16:creationId xmlns:a16="http://schemas.microsoft.com/office/drawing/2014/main" id="{14B2AACA-1970-4A02-AE76-FBAECE88DDE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5" name="그림 18" descr="그림 18">
            <a:extLst>
              <a:ext uri="{FF2B5EF4-FFF2-40B4-BE49-F238E27FC236}">
                <a16:creationId xmlns:a16="http://schemas.microsoft.com/office/drawing/2014/main" id="{22AD3DE5-87AE-4E5B-BCFA-3837A3D362D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6" name="그림 19" descr="그림 19">
            <a:extLst>
              <a:ext uri="{FF2B5EF4-FFF2-40B4-BE49-F238E27FC236}">
                <a16:creationId xmlns:a16="http://schemas.microsoft.com/office/drawing/2014/main" id="{1A7B2A3B-A51A-44E2-AFA4-19B771D7A18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7" name="그림 26" descr="그림 26">
            <a:extLst>
              <a:ext uri="{FF2B5EF4-FFF2-40B4-BE49-F238E27FC236}">
                <a16:creationId xmlns:a16="http://schemas.microsoft.com/office/drawing/2014/main" id="{2950FF8B-75B6-4E0D-9EE2-6DDEBC6A459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8" name="그림 27" descr="그림 27">
            <a:extLst>
              <a:ext uri="{FF2B5EF4-FFF2-40B4-BE49-F238E27FC236}">
                <a16:creationId xmlns:a16="http://schemas.microsoft.com/office/drawing/2014/main" id="{A1B93AAF-8334-4532-9F1F-B4D63EAE7FC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9" name="그림 28" descr="그림 28">
            <a:extLst>
              <a:ext uri="{FF2B5EF4-FFF2-40B4-BE49-F238E27FC236}">
                <a16:creationId xmlns:a16="http://schemas.microsoft.com/office/drawing/2014/main" id="{3C24B97E-B7A9-4CFC-B2A8-E2420B81626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0" name="그림 35" descr="그림 35">
            <a:extLst>
              <a:ext uri="{FF2B5EF4-FFF2-40B4-BE49-F238E27FC236}">
                <a16:creationId xmlns:a16="http://schemas.microsoft.com/office/drawing/2014/main" id="{DC0B90FB-2332-4F25-AA38-57DD9154A9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1" name="그림 36" descr="그림 36">
            <a:extLst>
              <a:ext uri="{FF2B5EF4-FFF2-40B4-BE49-F238E27FC236}">
                <a16:creationId xmlns:a16="http://schemas.microsoft.com/office/drawing/2014/main" id="{B60EBB18-8F5E-4D8D-A962-5FCAB33DA41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71" name="그림 70">
            <a:extLst>
              <a:ext uri="{FF2B5EF4-FFF2-40B4-BE49-F238E27FC236}">
                <a16:creationId xmlns:a16="http://schemas.microsoft.com/office/drawing/2014/main" id="{29103A41-26B2-452A-8CD3-3511B5C1369C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410" y="379124"/>
            <a:ext cx="1581675" cy="915526"/>
          </a:xfrm>
          <a:prstGeom prst="rect">
            <a:avLst/>
          </a:prstGeom>
          <a:noFill/>
        </p:spPr>
      </p:pic>
      <p:pic>
        <p:nvPicPr>
          <p:cNvPr id="74" name="그림 73">
            <a:extLst>
              <a:ext uri="{FF2B5EF4-FFF2-40B4-BE49-F238E27FC236}">
                <a16:creationId xmlns:a16="http://schemas.microsoft.com/office/drawing/2014/main" id="{8E0A2B3C-486E-4A82-A9C3-7067F95BC6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1086" y="915485"/>
            <a:ext cx="1198126" cy="256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461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사각형: 둥근 모서리 14">
            <a:extLst>
              <a:ext uri="{FF2B5EF4-FFF2-40B4-BE49-F238E27FC236}">
                <a16:creationId xmlns:a16="http://schemas.microsoft.com/office/drawing/2014/main" id="{275EFCBA-0692-1144-B799-FE115DDCDF7A}"/>
              </a:ext>
            </a:extLst>
          </p:cNvPr>
          <p:cNvSpPr/>
          <p:nvPr/>
        </p:nvSpPr>
        <p:spPr>
          <a:xfrm>
            <a:off x="3494563" y="258631"/>
            <a:ext cx="5207633" cy="1156355"/>
          </a:xfrm>
          <a:prstGeom prst="roundRect">
            <a:avLst>
              <a:gd name="adj" fmla="val 4338"/>
            </a:avLst>
          </a:prstGeom>
          <a:solidFill>
            <a:srgbClr val="FFFFFF"/>
          </a:solidFill>
          <a:ln w="28575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" name="사각형: 둥근 모서리 16">
            <a:extLst>
              <a:ext uri="{FF2B5EF4-FFF2-40B4-BE49-F238E27FC236}">
                <a16:creationId xmlns:a16="http://schemas.microsoft.com/office/drawing/2014/main" id="{8E584855-3CA1-F448-A5F5-54365C6EF081}"/>
              </a:ext>
            </a:extLst>
          </p:cNvPr>
          <p:cNvSpPr/>
          <p:nvPr/>
        </p:nvSpPr>
        <p:spPr>
          <a:xfrm>
            <a:off x="3492185" y="1444957"/>
            <a:ext cx="5207633" cy="5154411"/>
          </a:xfrm>
          <a:prstGeom prst="roundRect">
            <a:avLst>
              <a:gd name="adj" fmla="val 4829"/>
            </a:avLst>
          </a:prstGeom>
          <a:solidFill>
            <a:srgbClr val="D0CECE"/>
          </a:solidFill>
          <a:ln w="28575">
            <a:solidFill>
              <a:srgbClr val="D0CECE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6" name="그림 17" descr="그림 17">
            <a:extLst>
              <a:ext uri="{FF2B5EF4-FFF2-40B4-BE49-F238E27FC236}">
                <a16:creationId xmlns:a16="http://schemas.microsoft.com/office/drawing/2014/main" id="{297AFC4D-B5C1-0043-BE35-E7C88E49BBD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그림 18" descr="그림 18">
            <a:extLst>
              <a:ext uri="{FF2B5EF4-FFF2-40B4-BE49-F238E27FC236}">
                <a16:creationId xmlns:a16="http://schemas.microsoft.com/office/drawing/2014/main" id="{0EF83B82-BFCB-E64E-865B-A12B091A84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그림 19" descr="그림 19">
            <a:extLst>
              <a:ext uri="{FF2B5EF4-FFF2-40B4-BE49-F238E27FC236}">
                <a16:creationId xmlns:a16="http://schemas.microsoft.com/office/drawing/2014/main" id="{5133A2C3-B2B1-3748-B136-D960263A5B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그림 20" descr="그림 20">
            <a:extLst>
              <a:ext uri="{FF2B5EF4-FFF2-40B4-BE49-F238E27FC236}">
                <a16:creationId xmlns:a16="http://schemas.microsoft.com/office/drawing/2014/main" id="{DB154EDB-F376-6A4F-96E9-3253D73BD28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" name="그림 23" descr="그림 23">
            <a:extLst>
              <a:ext uri="{FF2B5EF4-FFF2-40B4-BE49-F238E27FC236}">
                <a16:creationId xmlns:a16="http://schemas.microsoft.com/office/drawing/2014/main" id="{9840C812-4995-D544-8546-6BF33BAEA7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5" name="그림 26" descr="그림 26">
            <a:extLst>
              <a:ext uri="{FF2B5EF4-FFF2-40B4-BE49-F238E27FC236}">
                <a16:creationId xmlns:a16="http://schemas.microsoft.com/office/drawing/2014/main" id="{D8F8A23B-3A39-2542-91FE-A3B2271F167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6" name="그림 27" descr="그림 27">
            <a:extLst>
              <a:ext uri="{FF2B5EF4-FFF2-40B4-BE49-F238E27FC236}">
                <a16:creationId xmlns:a16="http://schemas.microsoft.com/office/drawing/2014/main" id="{C7A9482E-72A6-5947-8DF7-664C0BF24AD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7" name="그림 28" descr="그림 28">
            <a:extLst>
              <a:ext uri="{FF2B5EF4-FFF2-40B4-BE49-F238E27FC236}">
                <a16:creationId xmlns:a16="http://schemas.microsoft.com/office/drawing/2014/main" id="{0575ACC1-86DC-F342-95E9-2BB6B6412E4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24" name="그림 35" descr="그림 35">
            <a:extLst>
              <a:ext uri="{FF2B5EF4-FFF2-40B4-BE49-F238E27FC236}">
                <a16:creationId xmlns:a16="http://schemas.microsoft.com/office/drawing/2014/main" id="{00DDAD5F-73F7-0047-9046-5C5CCF635E6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25" name="그림 36" descr="그림 36">
            <a:extLst>
              <a:ext uri="{FF2B5EF4-FFF2-40B4-BE49-F238E27FC236}">
                <a16:creationId xmlns:a16="http://schemas.microsoft.com/office/drawing/2014/main" id="{244458A7-C998-6642-AA3E-464DEA4EE9A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45" name="그림 56" descr="그림 56">
            <a:extLst>
              <a:ext uri="{FF2B5EF4-FFF2-40B4-BE49-F238E27FC236}">
                <a16:creationId xmlns:a16="http://schemas.microsoft.com/office/drawing/2014/main" id="{1F254F9C-27AD-1740-AFFB-D2EE2C423F2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48" name="그림 59" descr="그림 59">
            <a:extLst>
              <a:ext uri="{FF2B5EF4-FFF2-40B4-BE49-F238E27FC236}">
                <a16:creationId xmlns:a16="http://schemas.microsoft.com/office/drawing/2014/main" id="{9F85E5CD-3A86-F64F-A580-1F242B7C6A4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51" name="그림 62" descr="그림 62">
            <a:extLst>
              <a:ext uri="{FF2B5EF4-FFF2-40B4-BE49-F238E27FC236}">
                <a16:creationId xmlns:a16="http://schemas.microsoft.com/office/drawing/2014/main" id="{C193BFEF-43F2-7247-BE2B-50239398349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56" name="그림 67" descr="그림 67">
            <a:extLst>
              <a:ext uri="{FF2B5EF4-FFF2-40B4-BE49-F238E27FC236}">
                <a16:creationId xmlns:a16="http://schemas.microsoft.com/office/drawing/2014/main" id="{9C4DF786-E116-4848-B218-45BB8DAB25F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57" name="그림 68" descr="그림 68">
            <a:extLst>
              <a:ext uri="{FF2B5EF4-FFF2-40B4-BE49-F238E27FC236}">
                <a16:creationId xmlns:a16="http://schemas.microsoft.com/office/drawing/2014/main" id="{1CBE1F7E-CCE2-EC4D-B545-52B30CF826C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1" name="그림 72" descr="그림 72">
            <a:extLst>
              <a:ext uri="{FF2B5EF4-FFF2-40B4-BE49-F238E27FC236}">
                <a16:creationId xmlns:a16="http://schemas.microsoft.com/office/drawing/2014/main" id="{400C4C8A-3D48-3949-9876-E268AEBCCE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2" name="그림 73" descr="그림 73">
            <a:extLst>
              <a:ext uri="{FF2B5EF4-FFF2-40B4-BE49-F238E27FC236}">
                <a16:creationId xmlns:a16="http://schemas.microsoft.com/office/drawing/2014/main" id="{F25732F9-141C-E545-94CC-0E94AB3EE7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3" name="그림 74" descr="그림 74">
            <a:extLst>
              <a:ext uri="{FF2B5EF4-FFF2-40B4-BE49-F238E27FC236}">
                <a16:creationId xmlns:a16="http://schemas.microsoft.com/office/drawing/2014/main" id="{B1A31793-C4B2-D142-8B12-C3068924E05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4" name="그림 75" descr="그림 75">
            <a:extLst>
              <a:ext uri="{FF2B5EF4-FFF2-40B4-BE49-F238E27FC236}">
                <a16:creationId xmlns:a16="http://schemas.microsoft.com/office/drawing/2014/main" id="{26C418BF-655D-6B4C-A644-B0A15F07BB0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7" name="그림 78" descr="그림 78">
            <a:extLst>
              <a:ext uri="{FF2B5EF4-FFF2-40B4-BE49-F238E27FC236}">
                <a16:creationId xmlns:a16="http://schemas.microsoft.com/office/drawing/2014/main" id="{94A99A2F-457C-DB48-A2F7-8299B8F94D7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8" name="그림 79" descr="그림 79">
            <a:extLst>
              <a:ext uri="{FF2B5EF4-FFF2-40B4-BE49-F238E27FC236}">
                <a16:creationId xmlns:a16="http://schemas.microsoft.com/office/drawing/2014/main" id="{1156A3FB-08F4-694D-B82B-31A1092B278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9" name="그림 80" descr="그림 80">
            <a:extLst>
              <a:ext uri="{FF2B5EF4-FFF2-40B4-BE49-F238E27FC236}">
                <a16:creationId xmlns:a16="http://schemas.microsoft.com/office/drawing/2014/main" id="{D0E6B10B-4183-E34D-B726-CA5629C2D94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9" name="그림 108">
            <a:extLst>
              <a:ext uri="{FF2B5EF4-FFF2-40B4-BE49-F238E27FC236}">
                <a16:creationId xmlns:a16="http://schemas.microsoft.com/office/drawing/2014/main" id="{4F5E7BD7-83FA-3943-B9C2-0B3921AACE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8656" y="653357"/>
            <a:ext cx="366903" cy="366903"/>
          </a:xfrm>
          <a:prstGeom prst="rect">
            <a:avLst/>
          </a:prstGeom>
        </p:spPr>
      </p:pic>
      <p:pic>
        <p:nvPicPr>
          <p:cNvPr id="88" name="그림 18" descr="그림 18">
            <a:extLst>
              <a:ext uri="{FF2B5EF4-FFF2-40B4-BE49-F238E27FC236}">
                <a16:creationId xmlns:a16="http://schemas.microsoft.com/office/drawing/2014/main" id="{0C87379A-554B-488F-883D-B3090995DC1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89" name="그림 19" descr="그림 19">
            <a:extLst>
              <a:ext uri="{FF2B5EF4-FFF2-40B4-BE49-F238E27FC236}">
                <a16:creationId xmlns:a16="http://schemas.microsoft.com/office/drawing/2014/main" id="{541937F9-36A8-49B2-AF2B-D58A2A48AB8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0" name="그림 26" descr="그림 26">
            <a:extLst>
              <a:ext uri="{FF2B5EF4-FFF2-40B4-BE49-F238E27FC236}">
                <a16:creationId xmlns:a16="http://schemas.microsoft.com/office/drawing/2014/main" id="{0E7D4E41-912C-4A38-ABBC-57663E6F83D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1" name="그림 27" descr="그림 27">
            <a:extLst>
              <a:ext uri="{FF2B5EF4-FFF2-40B4-BE49-F238E27FC236}">
                <a16:creationId xmlns:a16="http://schemas.microsoft.com/office/drawing/2014/main" id="{00959E00-71DB-4742-BBEE-E60EE50AA4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2" name="그림 28" descr="그림 28">
            <a:extLst>
              <a:ext uri="{FF2B5EF4-FFF2-40B4-BE49-F238E27FC236}">
                <a16:creationId xmlns:a16="http://schemas.microsoft.com/office/drawing/2014/main" id="{57B3A01C-905A-4ED9-84D0-AD146398D2C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3" name="그림 35" descr="그림 35">
            <a:extLst>
              <a:ext uri="{FF2B5EF4-FFF2-40B4-BE49-F238E27FC236}">
                <a16:creationId xmlns:a16="http://schemas.microsoft.com/office/drawing/2014/main" id="{737AEE32-8E13-4EFE-B75B-E181810297A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4" name="그림 36" descr="그림 36">
            <a:extLst>
              <a:ext uri="{FF2B5EF4-FFF2-40B4-BE49-F238E27FC236}">
                <a16:creationId xmlns:a16="http://schemas.microsoft.com/office/drawing/2014/main" id="{CC97516A-98D3-49F8-9D0E-9B52501FFA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5" name="그림 18" descr="그림 18">
            <a:extLst>
              <a:ext uri="{FF2B5EF4-FFF2-40B4-BE49-F238E27FC236}">
                <a16:creationId xmlns:a16="http://schemas.microsoft.com/office/drawing/2014/main" id="{1958B5C1-DB69-4D10-89FD-270F30BA1E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6" name="그림 19" descr="그림 19">
            <a:extLst>
              <a:ext uri="{FF2B5EF4-FFF2-40B4-BE49-F238E27FC236}">
                <a16:creationId xmlns:a16="http://schemas.microsoft.com/office/drawing/2014/main" id="{DE5F4A80-C7E2-483F-A2C5-E281796A6AF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7" name="그림 26" descr="그림 26">
            <a:extLst>
              <a:ext uri="{FF2B5EF4-FFF2-40B4-BE49-F238E27FC236}">
                <a16:creationId xmlns:a16="http://schemas.microsoft.com/office/drawing/2014/main" id="{C221B25E-23E2-4DD8-A46D-EE2B2F8F753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8" name="그림 27" descr="그림 27">
            <a:extLst>
              <a:ext uri="{FF2B5EF4-FFF2-40B4-BE49-F238E27FC236}">
                <a16:creationId xmlns:a16="http://schemas.microsoft.com/office/drawing/2014/main" id="{99FFEE75-3E00-475B-A309-41CF2F16B62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9" name="그림 28" descr="그림 28">
            <a:extLst>
              <a:ext uri="{FF2B5EF4-FFF2-40B4-BE49-F238E27FC236}">
                <a16:creationId xmlns:a16="http://schemas.microsoft.com/office/drawing/2014/main" id="{31D227C2-90B1-4909-A797-75B4EBF79B8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0" name="그림 35" descr="그림 35">
            <a:extLst>
              <a:ext uri="{FF2B5EF4-FFF2-40B4-BE49-F238E27FC236}">
                <a16:creationId xmlns:a16="http://schemas.microsoft.com/office/drawing/2014/main" id="{985D5D37-257D-4331-98BE-0C501210853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2" name="그림 36" descr="그림 36">
            <a:extLst>
              <a:ext uri="{FF2B5EF4-FFF2-40B4-BE49-F238E27FC236}">
                <a16:creationId xmlns:a16="http://schemas.microsoft.com/office/drawing/2014/main" id="{AB67DF29-444F-4F00-8C86-4999B3A7588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3" name="그림 18" descr="그림 18">
            <a:extLst>
              <a:ext uri="{FF2B5EF4-FFF2-40B4-BE49-F238E27FC236}">
                <a16:creationId xmlns:a16="http://schemas.microsoft.com/office/drawing/2014/main" id="{967A8F84-05AC-49E1-9DBE-EDEB7F999C1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4" name="그림 19" descr="그림 19">
            <a:extLst>
              <a:ext uri="{FF2B5EF4-FFF2-40B4-BE49-F238E27FC236}">
                <a16:creationId xmlns:a16="http://schemas.microsoft.com/office/drawing/2014/main" id="{6972B92D-E177-40B9-A093-956D219A621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5" name="그림 26" descr="그림 26">
            <a:extLst>
              <a:ext uri="{FF2B5EF4-FFF2-40B4-BE49-F238E27FC236}">
                <a16:creationId xmlns:a16="http://schemas.microsoft.com/office/drawing/2014/main" id="{EDD12B27-E96D-4D58-87F7-C49D0EC00DE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6" name="그림 27" descr="그림 27">
            <a:extLst>
              <a:ext uri="{FF2B5EF4-FFF2-40B4-BE49-F238E27FC236}">
                <a16:creationId xmlns:a16="http://schemas.microsoft.com/office/drawing/2014/main" id="{BC202EA3-A5CE-48C1-AEA7-B99EDC5665D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7" name="그림 28" descr="그림 28">
            <a:extLst>
              <a:ext uri="{FF2B5EF4-FFF2-40B4-BE49-F238E27FC236}">
                <a16:creationId xmlns:a16="http://schemas.microsoft.com/office/drawing/2014/main" id="{B0CB9735-68AE-4AB0-A570-6EC42383E0B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8" name="그림 35" descr="그림 35">
            <a:extLst>
              <a:ext uri="{FF2B5EF4-FFF2-40B4-BE49-F238E27FC236}">
                <a16:creationId xmlns:a16="http://schemas.microsoft.com/office/drawing/2014/main" id="{87FFEE23-9B92-47E6-ACD2-0B6869650DD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0" name="그림 36" descr="그림 36">
            <a:extLst>
              <a:ext uri="{FF2B5EF4-FFF2-40B4-BE49-F238E27FC236}">
                <a16:creationId xmlns:a16="http://schemas.microsoft.com/office/drawing/2014/main" id="{BDC1845D-DD8C-4BBD-A3D0-5F082258658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1" name="그림 18" descr="그림 18">
            <a:extLst>
              <a:ext uri="{FF2B5EF4-FFF2-40B4-BE49-F238E27FC236}">
                <a16:creationId xmlns:a16="http://schemas.microsoft.com/office/drawing/2014/main" id="{35E2B8EB-2387-4B0C-A1BB-1E02E2E6746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2" name="그림 19" descr="그림 19">
            <a:extLst>
              <a:ext uri="{FF2B5EF4-FFF2-40B4-BE49-F238E27FC236}">
                <a16:creationId xmlns:a16="http://schemas.microsoft.com/office/drawing/2014/main" id="{47BA3A11-1170-4B4A-A80D-F965E8623D6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3" name="그림 26" descr="그림 26">
            <a:extLst>
              <a:ext uri="{FF2B5EF4-FFF2-40B4-BE49-F238E27FC236}">
                <a16:creationId xmlns:a16="http://schemas.microsoft.com/office/drawing/2014/main" id="{42E152E0-5A60-4273-9318-FDC8FA46E99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4" name="그림 27" descr="그림 27">
            <a:extLst>
              <a:ext uri="{FF2B5EF4-FFF2-40B4-BE49-F238E27FC236}">
                <a16:creationId xmlns:a16="http://schemas.microsoft.com/office/drawing/2014/main" id="{982AE7BB-9887-4384-8C96-515245B0811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5" name="그림 28" descr="그림 28">
            <a:extLst>
              <a:ext uri="{FF2B5EF4-FFF2-40B4-BE49-F238E27FC236}">
                <a16:creationId xmlns:a16="http://schemas.microsoft.com/office/drawing/2014/main" id="{BF2DE4A7-C591-4CA1-A08F-0362218B1FD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6" name="그림 35" descr="그림 35">
            <a:extLst>
              <a:ext uri="{FF2B5EF4-FFF2-40B4-BE49-F238E27FC236}">
                <a16:creationId xmlns:a16="http://schemas.microsoft.com/office/drawing/2014/main" id="{A82CDF67-F1C7-4B32-B4C5-40289288625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7" name="그림 36" descr="그림 36">
            <a:extLst>
              <a:ext uri="{FF2B5EF4-FFF2-40B4-BE49-F238E27FC236}">
                <a16:creationId xmlns:a16="http://schemas.microsoft.com/office/drawing/2014/main" id="{70694C18-6284-4B48-834B-1562F5FCE02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8" name="그림 18" descr="그림 18">
            <a:extLst>
              <a:ext uri="{FF2B5EF4-FFF2-40B4-BE49-F238E27FC236}">
                <a16:creationId xmlns:a16="http://schemas.microsoft.com/office/drawing/2014/main" id="{20D7B9D5-43D5-479F-92F3-A5FC1B1C3B3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9" name="그림 19" descr="그림 19">
            <a:extLst>
              <a:ext uri="{FF2B5EF4-FFF2-40B4-BE49-F238E27FC236}">
                <a16:creationId xmlns:a16="http://schemas.microsoft.com/office/drawing/2014/main" id="{EB9A855D-0EB2-4089-AC94-8BCD1DF4085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0" name="그림 26" descr="그림 26">
            <a:extLst>
              <a:ext uri="{FF2B5EF4-FFF2-40B4-BE49-F238E27FC236}">
                <a16:creationId xmlns:a16="http://schemas.microsoft.com/office/drawing/2014/main" id="{6EE7B7BA-B578-421C-924D-75F356F1FE3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1" name="그림 27" descr="그림 27">
            <a:extLst>
              <a:ext uri="{FF2B5EF4-FFF2-40B4-BE49-F238E27FC236}">
                <a16:creationId xmlns:a16="http://schemas.microsoft.com/office/drawing/2014/main" id="{19DAEBBE-CE52-49A4-91DB-5B3A21D6CC6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2" name="그림 28" descr="그림 28">
            <a:extLst>
              <a:ext uri="{FF2B5EF4-FFF2-40B4-BE49-F238E27FC236}">
                <a16:creationId xmlns:a16="http://schemas.microsoft.com/office/drawing/2014/main" id="{8EEA40B9-84B8-422A-A254-8CAEAC8437D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3" name="그림 35" descr="그림 35">
            <a:extLst>
              <a:ext uri="{FF2B5EF4-FFF2-40B4-BE49-F238E27FC236}">
                <a16:creationId xmlns:a16="http://schemas.microsoft.com/office/drawing/2014/main" id="{86FA5C81-2490-4CA5-87A6-2FB2725A026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4" name="그림 36" descr="그림 36">
            <a:extLst>
              <a:ext uri="{FF2B5EF4-FFF2-40B4-BE49-F238E27FC236}">
                <a16:creationId xmlns:a16="http://schemas.microsoft.com/office/drawing/2014/main" id="{14B2AACA-1970-4A02-AE76-FBAECE88DDE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5" name="그림 18" descr="그림 18">
            <a:extLst>
              <a:ext uri="{FF2B5EF4-FFF2-40B4-BE49-F238E27FC236}">
                <a16:creationId xmlns:a16="http://schemas.microsoft.com/office/drawing/2014/main" id="{22AD3DE5-87AE-4E5B-BCFA-3837A3D362D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6" name="그림 19" descr="그림 19">
            <a:extLst>
              <a:ext uri="{FF2B5EF4-FFF2-40B4-BE49-F238E27FC236}">
                <a16:creationId xmlns:a16="http://schemas.microsoft.com/office/drawing/2014/main" id="{1A7B2A3B-A51A-44E2-AFA4-19B771D7A18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7" name="그림 26" descr="그림 26">
            <a:extLst>
              <a:ext uri="{FF2B5EF4-FFF2-40B4-BE49-F238E27FC236}">
                <a16:creationId xmlns:a16="http://schemas.microsoft.com/office/drawing/2014/main" id="{2950FF8B-75B6-4E0D-9EE2-6DDEBC6A459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8" name="그림 27" descr="그림 27">
            <a:extLst>
              <a:ext uri="{FF2B5EF4-FFF2-40B4-BE49-F238E27FC236}">
                <a16:creationId xmlns:a16="http://schemas.microsoft.com/office/drawing/2014/main" id="{A1B93AAF-8334-4532-9F1F-B4D63EAE7FC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9" name="그림 28" descr="그림 28">
            <a:extLst>
              <a:ext uri="{FF2B5EF4-FFF2-40B4-BE49-F238E27FC236}">
                <a16:creationId xmlns:a16="http://schemas.microsoft.com/office/drawing/2014/main" id="{3C24B97E-B7A9-4CFC-B2A8-E2420B81626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0" name="그림 35" descr="그림 35">
            <a:extLst>
              <a:ext uri="{FF2B5EF4-FFF2-40B4-BE49-F238E27FC236}">
                <a16:creationId xmlns:a16="http://schemas.microsoft.com/office/drawing/2014/main" id="{DC0B90FB-2332-4F25-AA38-57DD9154A9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72" name="그림 71">
            <a:extLst>
              <a:ext uri="{FF2B5EF4-FFF2-40B4-BE49-F238E27FC236}">
                <a16:creationId xmlns:a16="http://schemas.microsoft.com/office/drawing/2014/main" id="{1EC43F50-3101-483F-8FBD-50B9264DCD25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410" y="379125"/>
            <a:ext cx="1582036" cy="915526"/>
          </a:xfrm>
          <a:prstGeom prst="rect">
            <a:avLst/>
          </a:prstGeom>
          <a:noFill/>
        </p:spPr>
      </p:pic>
      <p:pic>
        <p:nvPicPr>
          <p:cNvPr id="131" name="그림 36" descr="그림 36">
            <a:extLst>
              <a:ext uri="{FF2B5EF4-FFF2-40B4-BE49-F238E27FC236}">
                <a16:creationId xmlns:a16="http://schemas.microsoft.com/office/drawing/2014/main" id="{B60EBB18-8F5E-4D8D-A962-5FCAB33DA41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73" name="그림 72">
            <a:extLst>
              <a:ext uri="{FF2B5EF4-FFF2-40B4-BE49-F238E27FC236}">
                <a16:creationId xmlns:a16="http://schemas.microsoft.com/office/drawing/2014/main" id="{1B6D2B0B-7614-4638-904C-D6844EADCD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1702" y="653357"/>
            <a:ext cx="1198126" cy="256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630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사각형: 둥근 모서리 14">
            <a:extLst>
              <a:ext uri="{FF2B5EF4-FFF2-40B4-BE49-F238E27FC236}">
                <a16:creationId xmlns:a16="http://schemas.microsoft.com/office/drawing/2014/main" id="{275EFCBA-0692-1144-B799-FE115DDCDF7A}"/>
              </a:ext>
            </a:extLst>
          </p:cNvPr>
          <p:cNvSpPr/>
          <p:nvPr/>
        </p:nvSpPr>
        <p:spPr>
          <a:xfrm>
            <a:off x="3494563" y="258631"/>
            <a:ext cx="5207633" cy="1156355"/>
          </a:xfrm>
          <a:prstGeom prst="roundRect">
            <a:avLst>
              <a:gd name="adj" fmla="val 4338"/>
            </a:avLst>
          </a:prstGeom>
          <a:solidFill>
            <a:srgbClr val="FFFFFF"/>
          </a:solidFill>
          <a:ln w="28575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" name="사각형: 둥근 모서리 16">
            <a:extLst>
              <a:ext uri="{FF2B5EF4-FFF2-40B4-BE49-F238E27FC236}">
                <a16:creationId xmlns:a16="http://schemas.microsoft.com/office/drawing/2014/main" id="{8E584855-3CA1-F448-A5F5-54365C6EF081}"/>
              </a:ext>
            </a:extLst>
          </p:cNvPr>
          <p:cNvSpPr/>
          <p:nvPr/>
        </p:nvSpPr>
        <p:spPr>
          <a:xfrm>
            <a:off x="3492185" y="1444957"/>
            <a:ext cx="5207633" cy="5154411"/>
          </a:xfrm>
          <a:prstGeom prst="roundRect">
            <a:avLst>
              <a:gd name="adj" fmla="val 4829"/>
            </a:avLst>
          </a:prstGeom>
          <a:solidFill>
            <a:srgbClr val="D0CECE"/>
          </a:solidFill>
          <a:ln w="28575">
            <a:solidFill>
              <a:srgbClr val="D0CECE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6" name="그림 17" descr="그림 17">
            <a:extLst>
              <a:ext uri="{FF2B5EF4-FFF2-40B4-BE49-F238E27FC236}">
                <a16:creationId xmlns:a16="http://schemas.microsoft.com/office/drawing/2014/main" id="{297AFC4D-B5C1-0043-BE35-E7C88E49BBD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그림 18" descr="그림 18">
            <a:extLst>
              <a:ext uri="{FF2B5EF4-FFF2-40B4-BE49-F238E27FC236}">
                <a16:creationId xmlns:a16="http://schemas.microsoft.com/office/drawing/2014/main" id="{0EF83B82-BFCB-E64E-865B-A12B091A84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그림 19" descr="그림 19">
            <a:extLst>
              <a:ext uri="{FF2B5EF4-FFF2-40B4-BE49-F238E27FC236}">
                <a16:creationId xmlns:a16="http://schemas.microsoft.com/office/drawing/2014/main" id="{5133A2C3-B2B1-3748-B136-D960263A5B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그림 20" descr="그림 20">
            <a:extLst>
              <a:ext uri="{FF2B5EF4-FFF2-40B4-BE49-F238E27FC236}">
                <a16:creationId xmlns:a16="http://schemas.microsoft.com/office/drawing/2014/main" id="{DB154EDB-F376-6A4F-96E9-3253D73BD28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" name="그림 23" descr="그림 23">
            <a:extLst>
              <a:ext uri="{FF2B5EF4-FFF2-40B4-BE49-F238E27FC236}">
                <a16:creationId xmlns:a16="http://schemas.microsoft.com/office/drawing/2014/main" id="{9840C812-4995-D544-8546-6BF33BAEA7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5" name="그림 26" descr="그림 26">
            <a:extLst>
              <a:ext uri="{FF2B5EF4-FFF2-40B4-BE49-F238E27FC236}">
                <a16:creationId xmlns:a16="http://schemas.microsoft.com/office/drawing/2014/main" id="{D8F8A23B-3A39-2542-91FE-A3B2271F167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6" name="그림 27" descr="그림 27">
            <a:extLst>
              <a:ext uri="{FF2B5EF4-FFF2-40B4-BE49-F238E27FC236}">
                <a16:creationId xmlns:a16="http://schemas.microsoft.com/office/drawing/2014/main" id="{C7A9482E-72A6-5947-8DF7-664C0BF24AD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7" name="그림 28" descr="그림 28">
            <a:extLst>
              <a:ext uri="{FF2B5EF4-FFF2-40B4-BE49-F238E27FC236}">
                <a16:creationId xmlns:a16="http://schemas.microsoft.com/office/drawing/2014/main" id="{0575ACC1-86DC-F342-95E9-2BB6B6412E4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24" name="그림 35" descr="그림 35">
            <a:extLst>
              <a:ext uri="{FF2B5EF4-FFF2-40B4-BE49-F238E27FC236}">
                <a16:creationId xmlns:a16="http://schemas.microsoft.com/office/drawing/2014/main" id="{00DDAD5F-73F7-0047-9046-5C5CCF635E6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25" name="그림 36" descr="그림 36">
            <a:extLst>
              <a:ext uri="{FF2B5EF4-FFF2-40B4-BE49-F238E27FC236}">
                <a16:creationId xmlns:a16="http://schemas.microsoft.com/office/drawing/2014/main" id="{244458A7-C998-6642-AA3E-464DEA4EE9A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45" name="그림 56" descr="그림 56">
            <a:extLst>
              <a:ext uri="{FF2B5EF4-FFF2-40B4-BE49-F238E27FC236}">
                <a16:creationId xmlns:a16="http://schemas.microsoft.com/office/drawing/2014/main" id="{1F254F9C-27AD-1740-AFFB-D2EE2C423F2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48" name="그림 59" descr="그림 59">
            <a:extLst>
              <a:ext uri="{FF2B5EF4-FFF2-40B4-BE49-F238E27FC236}">
                <a16:creationId xmlns:a16="http://schemas.microsoft.com/office/drawing/2014/main" id="{9F85E5CD-3A86-F64F-A580-1F242B7C6A4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51" name="그림 62" descr="그림 62">
            <a:extLst>
              <a:ext uri="{FF2B5EF4-FFF2-40B4-BE49-F238E27FC236}">
                <a16:creationId xmlns:a16="http://schemas.microsoft.com/office/drawing/2014/main" id="{C193BFEF-43F2-7247-BE2B-50239398349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56" name="그림 67" descr="그림 67">
            <a:extLst>
              <a:ext uri="{FF2B5EF4-FFF2-40B4-BE49-F238E27FC236}">
                <a16:creationId xmlns:a16="http://schemas.microsoft.com/office/drawing/2014/main" id="{9C4DF786-E116-4848-B218-45BB8DAB25F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57" name="그림 68" descr="그림 68">
            <a:extLst>
              <a:ext uri="{FF2B5EF4-FFF2-40B4-BE49-F238E27FC236}">
                <a16:creationId xmlns:a16="http://schemas.microsoft.com/office/drawing/2014/main" id="{1CBE1F7E-CCE2-EC4D-B545-52B30CF826C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1" name="그림 72" descr="그림 72">
            <a:extLst>
              <a:ext uri="{FF2B5EF4-FFF2-40B4-BE49-F238E27FC236}">
                <a16:creationId xmlns:a16="http://schemas.microsoft.com/office/drawing/2014/main" id="{400C4C8A-3D48-3949-9876-E268AEBCCE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2" name="그림 73" descr="그림 73">
            <a:extLst>
              <a:ext uri="{FF2B5EF4-FFF2-40B4-BE49-F238E27FC236}">
                <a16:creationId xmlns:a16="http://schemas.microsoft.com/office/drawing/2014/main" id="{F25732F9-141C-E545-94CC-0E94AB3EE7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3" name="그림 74" descr="그림 74">
            <a:extLst>
              <a:ext uri="{FF2B5EF4-FFF2-40B4-BE49-F238E27FC236}">
                <a16:creationId xmlns:a16="http://schemas.microsoft.com/office/drawing/2014/main" id="{B1A31793-C4B2-D142-8B12-C3068924E05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4" name="그림 75" descr="그림 75">
            <a:extLst>
              <a:ext uri="{FF2B5EF4-FFF2-40B4-BE49-F238E27FC236}">
                <a16:creationId xmlns:a16="http://schemas.microsoft.com/office/drawing/2014/main" id="{26C418BF-655D-6B4C-A644-B0A15F07BB0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7" name="그림 78" descr="그림 78">
            <a:extLst>
              <a:ext uri="{FF2B5EF4-FFF2-40B4-BE49-F238E27FC236}">
                <a16:creationId xmlns:a16="http://schemas.microsoft.com/office/drawing/2014/main" id="{94A99A2F-457C-DB48-A2F7-8299B8F94D7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8" name="그림 79" descr="그림 79">
            <a:extLst>
              <a:ext uri="{FF2B5EF4-FFF2-40B4-BE49-F238E27FC236}">
                <a16:creationId xmlns:a16="http://schemas.microsoft.com/office/drawing/2014/main" id="{1156A3FB-08F4-694D-B82B-31A1092B278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9" name="그림 80" descr="그림 80">
            <a:extLst>
              <a:ext uri="{FF2B5EF4-FFF2-40B4-BE49-F238E27FC236}">
                <a16:creationId xmlns:a16="http://schemas.microsoft.com/office/drawing/2014/main" id="{D0E6B10B-4183-E34D-B726-CA5629C2D94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9" name="그림 108">
            <a:extLst>
              <a:ext uri="{FF2B5EF4-FFF2-40B4-BE49-F238E27FC236}">
                <a16:creationId xmlns:a16="http://schemas.microsoft.com/office/drawing/2014/main" id="{4F5E7BD7-83FA-3943-B9C2-0B3921AACE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8656" y="653357"/>
            <a:ext cx="366903" cy="366903"/>
          </a:xfrm>
          <a:prstGeom prst="rect">
            <a:avLst/>
          </a:prstGeom>
        </p:spPr>
      </p:pic>
      <p:pic>
        <p:nvPicPr>
          <p:cNvPr id="88" name="그림 18" descr="그림 18">
            <a:extLst>
              <a:ext uri="{FF2B5EF4-FFF2-40B4-BE49-F238E27FC236}">
                <a16:creationId xmlns:a16="http://schemas.microsoft.com/office/drawing/2014/main" id="{0C87379A-554B-488F-883D-B3090995DC1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89" name="그림 19" descr="그림 19">
            <a:extLst>
              <a:ext uri="{FF2B5EF4-FFF2-40B4-BE49-F238E27FC236}">
                <a16:creationId xmlns:a16="http://schemas.microsoft.com/office/drawing/2014/main" id="{541937F9-36A8-49B2-AF2B-D58A2A48AB8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0" name="그림 26" descr="그림 26">
            <a:extLst>
              <a:ext uri="{FF2B5EF4-FFF2-40B4-BE49-F238E27FC236}">
                <a16:creationId xmlns:a16="http://schemas.microsoft.com/office/drawing/2014/main" id="{0E7D4E41-912C-4A38-ABBC-57663E6F83D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1" name="그림 27" descr="그림 27">
            <a:extLst>
              <a:ext uri="{FF2B5EF4-FFF2-40B4-BE49-F238E27FC236}">
                <a16:creationId xmlns:a16="http://schemas.microsoft.com/office/drawing/2014/main" id="{00959E00-71DB-4742-BBEE-E60EE50AA4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2" name="그림 28" descr="그림 28">
            <a:extLst>
              <a:ext uri="{FF2B5EF4-FFF2-40B4-BE49-F238E27FC236}">
                <a16:creationId xmlns:a16="http://schemas.microsoft.com/office/drawing/2014/main" id="{57B3A01C-905A-4ED9-84D0-AD146398D2C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3" name="그림 35" descr="그림 35">
            <a:extLst>
              <a:ext uri="{FF2B5EF4-FFF2-40B4-BE49-F238E27FC236}">
                <a16:creationId xmlns:a16="http://schemas.microsoft.com/office/drawing/2014/main" id="{737AEE32-8E13-4EFE-B75B-E181810297A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4" name="그림 36" descr="그림 36">
            <a:extLst>
              <a:ext uri="{FF2B5EF4-FFF2-40B4-BE49-F238E27FC236}">
                <a16:creationId xmlns:a16="http://schemas.microsoft.com/office/drawing/2014/main" id="{CC97516A-98D3-49F8-9D0E-9B52501FFA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5" name="그림 18" descr="그림 18">
            <a:extLst>
              <a:ext uri="{FF2B5EF4-FFF2-40B4-BE49-F238E27FC236}">
                <a16:creationId xmlns:a16="http://schemas.microsoft.com/office/drawing/2014/main" id="{1958B5C1-DB69-4D10-89FD-270F30BA1E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6" name="그림 19" descr="그림 19">
            <a:extLst>
              <a:ext uri="{FF2B5EF4-FFF2-40B4-BE49-F238E27FC236}">
                <a16:creationId xmlns:a16="http://schemas.microsoft.com/office/drawing/2014/main" id="{DE5F4A80-C7E2-483F-A2C5-E281796A6AF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7" name="그림 26" descr="그림 26">
            <a:extLst>
              <a:ext uri="{FF2B5EF4-FFF2-40B4-BE49-F238E27FC236}">
                <a16:creationId xmlns:a16="http://schemas.microsoft.com/office/drawing/2014/main" id="{C221B25E-23E2-4DD8-A46D-EE2B2F8F753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8" name="그림 27" descr="그림 27">
            <a:extLst>
              <a:ext uri="{FF2B5EF4-FFF2-40B4-BE49-F238E27FC236}">
                <a16:creationId xmlns:a16="http://schemas.microsoft.com/office/drawing/2014/main" id="{99FFEE75-3E00-475B-A309-41CF2F16B62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9" name="그림 28" descr="그림 28">
            <a:extLst>
              <a:ext uri="{FF2B5EF4-FFF2-40B4-BE49-F238E27FC236}">
                <a16:creationId xmlns:a16="http://schemas.microsoft.com/office/drawing/2014/main" id="{31D227C2-90B1-4909-A797-75B4EBF79B8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0" name="그림 35" descr="그림 35">
            <a:extLst>
              <a:ext uri="{FF2B5EF4-FFF2-40B4-BE49-F238E27FC236}">
                <a16:creationId xmlns:a16="http://schemas.microsoft.com/office/drawing/2014/main" id="{985D5D37-257D-4331-98BE-0C501210853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2" name="그림 36" descr="그림 36">
            <a:extLst>
              <a:ext uri="{FF2B5EF4-FFF2-40B4-BE49-F238E27FC236}">
                <a16:creationId xmlns:a16="http://schemas.microsoft.com/office/drawing/2014/main" id="{AB67DF29-444F-4F00-8C86-4999B3A7588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3" name="그림 18" descr="그림 18">
            <a:extLst>
              <a:ext uri="{FF2B5EF4-FFF2-40B4-BE49-F238E27FC236}">
                <a16:creationId xmlns:a16="http://schemas.microsoft.com/office/drawing/2014/main" id="{967A8F84-05AC-49E1-9DBE-EDEB7F999C1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4" name="그림 19" descr="그림 19">
            <a:extLst>
              <a:ext uri="{FF2B5EF4-FFF2-40B4-BE49-F238E27FC236}">
                <a16:creationId xmlns:a16="http://schemas.microsoft.com/office/drawing/2014/main" id="{6972B92D-E177-40B9-A093-956D219A621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5" name="그림 26" descr="그림 26">
            <a:extLst>
              <a:ext uri="{FF2B5EF4-FFF2-40B4-BE49-F238E27FC236}">
                <a16:creationId xmlns:a16="http://schemas.microsoft.com/office/drawing/2014/main" id="{EDD12B27-E96D-4D58-87F7-C49D0EC00DE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6" name="그림 27" descr="그림 27">
            <a:extLst>
              <a:ext uri="{FF2B5EF4-FFF2-40B4-BE49-F238E27FC236}">
                <a16:creationId xmlns:a16="http://schemas.microsoft.com/office/drawing/2014/main" id="{BC202EA3-A5CE-48C1-AEA7-B99EDC5665D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7" name="그림 28" descr="그림 28">
            <a:extLst>
              <a:ext uri="{FF2B5EF4-FFF2-40B4-BE49-F238E27FC236}">
                <a16:creationId xmlns:a16="http://schemas.microsoft.com/office/drawing/2014/main" id="{B0CB9735-68AE-4AB0-A570-6EC42383E0B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8" name="그림 35" descr="그림 35">
            <a:extLst>
              <a:ext uri="{FF2B5EF4-FFF2-40B4-BE49-F238E27FC236}">
                <a16:creationId xmlns:a16="http://schemas.microsoft.com/office/drawing/2014/main" id="{87FFEE23-9B92-47E6-ACD2-0B6869650DD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0" name="그림 36" descr="그림 36">
            <a:extLst>
              <a:ext uri="{FF2B5EF4-FFF2-40B4-BE49-F238E27FC236}">
                <a16:creationId xmlns:a16="http://schemas.microsoft.com/office/drawing/2014/main" id="{BDC1845D-DD8C-4BBD-A3D0-5F082258658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1" name="그림 18" descr="그림 18">
            <a:extLst>
              <a:ext uri="{FF2B5EF4-FFF2-40B4-BE49-F238E27FC236}">
                <a16:creationId xmlns:a16="http://schemas.microsoft.com/office/drawing/2014/main" id="{35E2B8EB-2387-4B0C-A1BB-1E02E2E6746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2" name="그림 19" descr="그림 19">
            <a:extLst>
              <a:ext uri="{FF2B5EF4-FFF2-40B4-BE49-F238E27FC236}">
                <a16:creationId xmlns:a16="http://schemas.microsoft.com/office/drawing/2014/main" id="{47BA3A11-1170-4B4A-A80D-F965E8623D6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3" name="그림 26" descr="그림 26">
            <a:extLst>
              <a:ext uri="{FF2B5EF4-FFF2-40B4-BE49-F238E27FC236}">
                <a16:creationId xmlns:a16="http://schemas.microsoft.com/office/drawing/2014/main" id="{42E152E0-5A60-4273-9318-FDC8FA46E99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4" name="그림 27" descr="그림 27">
            <a:extLst>
              <a:ext uri="{FF2B5EF4-FFF2-40B4-BE49-F238E27FC236}">
                <a16:creationId xmlns:a16="http://schemas.microsoft.com/office/drawing/2014/main" id="{982AE7BB-9887-4384-8C96-515245B0811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5" name="그림 28" descr="그림 28">
            <a:extLst>
              <a:ext uri="{FF2B5EF4-FFF2-40B4-BE49-F238E27FC236}">
                <a16:creationId xmlns:a16="http://schemas.microsoft.com/office/drawing/2014/main" id="{BF2DE4A7-C591-4CA1-A08F-0362218B1FD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6" name="그림 35" descr="그림 35">
            <a:extLst>
              <a:ext uri="{FF2B5EF4-FFF2-40B4-BE49-F238E27FC236}">
                <a16:creationId xmlns:a16="http://schemas.microsoft.com/office/drawing/2014/main" id="{A82CDF67-F1C7-4B32-B4C5-40289288625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7" name="그림 36" descr="그림 36">
            <a:extLst>
              <a:ext uri="{FF2B5EF4-FFF2-40B4-BE49-F238E27FC236}">
                <a16:creationId xmlns:a16="http://schemas.microsoft.com/office/drawing/2014/main" id="{70694C18-6284-4B48-834B-1562F5FCE02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8" name="그림 18" descr="그림 18">
            <a:extLst>
              <a:ext uri="{FF2B5EF4-FFF2-40B4-BE49-F238E27FC236}">
                <a16:creationId xmlns:a16="http://schemas.microsoft.com/office/drawing/2014/main" id="{20D7B9D5-43D5-479F-92F3-A5FC1B1C3B3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9" name="그림 19" descr="그림 19">
            <a:extLst>
              <a:ext uri="{FF2B5EF4-FFF2-40B4-BE49-F238E27FC236}">
                <a16:creationId xmlns:a16="http://schemas.microsoft.com/office/drawing/2014/main" id="{EB9A855D-0EB2-4089-AC94-8BCD1DF4085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0" name="그림 26" descr="그림 26">
            <a:extLst>
              <a:ext uri="{FF2B5EF4-FFF2-40B4-BE49-F238E27FC236}">
                <a16:creationId xmlns:a16="http://schemas.microsoft.com/office/drawing/2014/main" id="{6EE7B7BA-B578-421C-924D-75F356F1FE3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1" name="그림 27" descr="그림 27">
            <a:extLst>
              <a:ext uri="{FF2B5EF4-FFF2-40B4-BE49-F238E27FC236}">
                <a16:creationId xmlns:a16="http://schemas.microsoft.com/office/drawing/2014/main" id="{19DAEBBE-CE52-49A4-91DB-5B3A21D6CC6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2" name="그림 28" descr="그림 28">
            <a:extLst>
              <a:ext uri="{FF2B5EF4-FFF2-40B4-BE49-F238E27FC236}">
                <a16:creationId xmlns:a16="http://schemas.microsoft.com/office/drawing/2014/main" id="{8EEA40B9-84B8-422A-A254-8CAEAC8437D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3" name="그림 35" descr="그림 35">
            <a:extLst>
              <a:ext uri="{FF2B5EF4-FFF2-40B4-BE49-F238E27FC236}">
                <a16:creationId xmlns:a16="http://schemas.microsoft.com/office/drawing/2014/main" id="{86FA5C81-2490-4CA5-87A6-2FB2725A026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4" name="그림 36" descr="그림 36">
            <a:extLst>
              <a:ext uri="{FF2B5EF4-FFF2-40B4-BE49-F238E27FC236}">
                <a16:creationId xmlns:a16="http://schemas.microsoft.com/office/drawing/2014/main" id="{14B2AACA-1970-4A02-AE76-FBAECE88DDE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5" name="그림 18" descr="그림 18">
            <a:extLst>
              <a:ext uri="{FF2B5EF4-FFF2-40B4-BE49-F238E27FC236}">
                <a16:creationId xmlns:a16="http://schemas.microsoft.com/office/drawing/2014/main" id="{22AD3DE5-87AE-4E5B-BCFA-3837A3D362D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6" name="그림 19" descr="그림 19">
            <a:extLst>
              <a:ext uri="{FF2B5EF4-FFF2-40B4-BE49-F238E27FC236}">
                <a16:creationId xmlns:a16="http://schemas.microsoft.com/office/drawing/2014/main" id="{1A7B2A3B-A51A-44E2-AFA4-19B771D7A18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7" name="그림 26" descr="그림 26">
            <a:extLst>
              <a:ext uri="{FF2B5EF4-FFF2-40B4-BE49-F238E27FC236}">
                <a16:creationId xmlns:a16="http://schemas.microsoft.com/office/drawing/2014/main" id="{2950FF8B-75B6-4E0D-9EE2-6DDEBC6A459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8" name="그림 27" descr="그림 27">
            <a:extLst>
              <a:ext uri="{FF2B5EF4-FFF2-40B4-BE49-F238E27FC236}">
                <a16:creationId xmlns:a16="http://schemas.microsoft.com/office/drawing/2014/main" id="{A1B93AAF-8334-4532-9F1F-B4D63EAE7FC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9" name="그림 28" descr="그림 28">
            <a:extLst>
              <a:ext uri="{FF2B5EF4-FFF2-40B4-BE49-F238E27FC236}">
                <a16:creationId xmlns:a16="http://schemas.microsoft.com/office/drawing/2014/main" id="{3C24B97E-B7A9-4CFC-B2A8-E2420B81626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0" name="그림 35" descr="그림 35">
            <a:extLst>
              <a:ext uri="{FF2B5EF4-FFF2-40B4-BE49-F238E27FC236}">
                <a16:creationId xmlns:a16="http://schemas.microsoft.com/office/drawing/2014/main" id="{DC0B90FB-2332-4F25-AA38-57DD9154A9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9" name="그림 138">
            <a:extLst>
              <a:ext uri="{FF2B5EF4-FFF2-40B4-BE49-F238E27FC236}">
                <a16:creationId xmlns:a16="http://schemas.microsoft.com/office/drawing/2014/main" id="{E2443D47-F44E-4E2A-9826-05C7598097DB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410" y="379126"/>
            <a:ext cx="1581794" cy="915526"/>
          </a:xfrm>
          <a:prstGeom prst="rect">
            <a:avLst/>
          </a:prstGeom>
          <a:noFill/>
        </p:spPr>
      </p:pic>
      <p:pic>
        <p:nvPicPr>
          <p:cNvPr id="131" name="그림 36" descr="그림 36">
            <a:extLst>
              <a:ext uri="{FF2B5EF4-FFF2-40B4-BE49-F238E27FC236}">
                <a16:creationId xmlns:a16="http://schemas.microsoft.com/office/drawing/2014/main" id="{B60EBB18-8F5E-4D8D-A962-5FCAB33DA41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40" name="그림 139">
            <a:extLst>
              <a:ext uri="{FF2B5EF4-FFF2-40B4-BE49-F238E27FC236}">
                <a16:creationId xmlns:a16="http://schemas.microsoft.com/office/drawing/2014/main" id="{0BAD7B07-B32B-4593-BAB5-9C086AA3AD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0592" y="834858"/>
            <a:ext cx="1198126" cy="256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083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사각형: 둥근 모서리 14">
            <a:extLst>
              <a:ext uri="{FF2B5EF4-FFF2-40B4-BE49-F238E27FC236}">
                <a16:creationId xmlns:a16="http://schemas.microsoft.com/office/drawing/2014/main" id="{275EFCBA-0692-1144-B799-FE115DDCDF7A}"/>
              </a:ext>
            </a:extLst>
          </p:cNvPr>
          <p:cNvSpPr/>
          <p:nvPr/>
        </p:nvSpPr>
        <p:spPr>
          <a:xfrm>
            <a:off x="3494563" y="258631"/>
            <a:ext cx="5207633" cy="1156355"/>
          </a:xfrm>
          <a:prstGeom prst="roundRect">
            <a:avLst>
              <a:gd name="adj" fmla="val 4338"/>
            </a:avLst>
          </a:prstGeom>
          <a:solidFill>
            <a:srgbClr val="FFFFFF"/>
          </a:solidFill>
          <a:ln w="28575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" name="사각형: 둥근 모서리 16">
            <a:extLst>
              <a:ext uri="{FF2B5EF4-FFF2-40B4-BE49-F238E27FC236}">
                <a16:creationId xmlns:a16="http://schemas.microsoft.com/office/drawing/2014/main" id="{8E584855-3CA1-F448-A5F5-54365C6EF081}"/>
              </a:ext>
            </a:extLst>
          </p:cNvPr>
          <p:cNvSpPr/>
          <p:nvPr/>
        </p:nvSpPr>
        <p:spPr>
          <a:xfrm>
            <a:off x="3492185" y="1444957"/>
            <a:ext cx="5207633" cy="5154411"/>
          </a:xfrm>
          <a:prstGeom prst="roundRect">
            <a:avLst>
              <a:gd name="adj" fmla="val 4829"/>
            </a:avLst>
          </a:prstGeom>
          <a:solidFill>
            <a:srgbClr val="D0CECE"/>
          </a:solidFill>
          <a:ln w="28575">
            <a:solidFill>
              <a:srgbClr val="D0CECE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6" name="그림 17" descr="그림 17">
            <a:extLst>
              <a:ext uri="{FF2B5EF4-FFF2-40B4-BE49-F238E27FC236}">
                <a16:creationId xmlns:a16="http://schemas.microsoft.com/office/drawing/2014/main" id="{297AFC4D-B5C1-0043-BE35-E7C88E49BBD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그림 18" descr="그림 18">
            <a:extLst>
              <a:ext uri="{FF2B5EF4-FFF2-40B4-BE49-F238E27FC236}">
                <a16:creationId xmlns:a16="http://schemas.microsoft.com/office/drawing/2014/main" id="{0EF83B82-BFCB-E64E-865B-A12B091A84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그림 19" descr="그림 19">
            <a:extLst>
              <a:ext uri="{FF2B5EF4-FFF2-40B4-BE49-F238E27FC236}">
                <a16:creationId xmlns:a16="http://schemas.microsoft.com/office/drawing/2014/main" id="{5133A2C3-B2B1-3748-B136-D960263A5B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그림 20" descr="그림 20">
            <a:extLst>
              <a:ext uri="{FF2B5EF4-FFF2-40B4-BE49-F238E27FC236}">
                <a16:creationId xmlns:a16="http://schemas.microsoft.com/office/drawing/2014/main" id="{DB154EDB-F376-6A4F-96E9-3253D73BD28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" name="그림 23" descr="그림 23">
            <a:extLst>
              <a:ext uri="{FF2B5EF4-FFF2-40B4-BE49-F238E27FC236}">
                <a16:creationId xmlns:a16="http://schemas.microsoft.com/office/drawing/2014/main" id="{9840C812-4995-D544-8546-6BF33BAEA7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5" name="그림 26" descr="그림 26">
            <a:extLst>
              <a:ext uri="{FF2B5EF4-FFF2-40B4-BE49-F238E27FC236}">
                <a16:creationId xmlns:a16="http://schemas.microsoft.com/office/drawing/2014/main" id="{D8F8A23B-3A39-2542-91FE-A3B2271F167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6" name="그림 27" descr="그림 27">
            <a:extLst>
              <a:ext uri="{FF2B5EF4-FFF2-40B4-BE49-F238E27FC236}">
                <a16:creationId xmlns:a16="http://schemas.microsoft.com/office/drawing/2014/main" id="{C7A9482E-72A6-5947-8DF7-664C0BF24AD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7" name="그림 28" descr="그림 28">
            <a:extLst>
              <a:ext uri="{FF2B5EF4-FFF2-40B4-BE49-F238E27FC236}">
                <a16:creationId xmlns:a16="http://schemas.microsoft.com/office/drawing/2014/main" id="{0575ACC1-86DC-F342-95E9-2BB6B6412E4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24" name="그림 35" descr="그림 35">
            <a:extLst>
              <a:ext uri="{FF2B5EF4-FFF2-40B4-BE49-F238E27FC236}">
                <a16:creationId xmlns:a16="http://schemas.microsoft.com/office/drawing/2014/main" id="{00DDAD5F-73F7-0047-9046-5C5CCF635E6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25" name="그림 36" descr="그림 36">
            <a:extLst>
              <a:ext uri="{FF2B5EF4-FFF2-40B4-BE49-F238E27FC236}">
                <a16:creationId xmlns:a16="http://schemas.microsoft.com/office/drawing/2014/main" id="{244458A7-C998-6642-AA3E-464DEA4EE9A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45" name="그림 56" descr="그림 56">
            <a:extLst>
              <a:ext uri="{FF2B5EF4-FFF2-40B4-BE49-F238E27FC236}">
                <a16:creationId xmlns:a16="http://schemas.microsoft.com/office/drawing/2014/main" id="{1F254F9C-27AD-1740-AFFB-D2EE2C423F2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48" name="그림 59" descr="그림 59">
            <a:extLst>
              <a:ext uri="{FF2B5EF4-FFF2-40B4-BE49-F238E27FC236}">
                <a16:creationId xmlns:a16="http://schemas.microsoft.com/office/drawing/2014/main" id="{9F85E5CD-3A86-F64F-A580-1F242B7C6A4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51" name="그림 62" descr="그림 62">
            <a:extLst>
              <a:ext uri="{FF2B5EF4-FFF2-40B4-BE49-F238E27FC236}">
                <a16:creationId xmlns:a16="http://schemas.microsoft.com/office/drawing/2014/main" id="{C193BFEF-43F2-7247-BE2B-50239398349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56" name="그림 67" descr="그림 67">
            <a:extLst>
              <a:ext uri="{FF2B5EF4-FFF2-40B4-BE49-F238E27FC236}">
                <a16:creationId xmlns:a16="http://schemas.microsoft.com/office/drawing/2014/main" id="{9C4DF786-E116-4848-B218-45BB8DAB25F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57" name="그림 68" descr="그림 68">
            <a:extLst>
              <a:ext uri="{FF2B5EF4-FFF2-40B4-BE49-F238E27FC236}">
                <a16:creationId xmlns:a16="http://schemas.microsoft.com/office/drawing/2014/main" id="{1CBE1F7E-CCE2-EC4D-B545-52B30CF826C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1" name="그림 72" descr="그림 72">
            <a:extLst>
              <a:ext uri="{FF2B5EF4-FFF2-40B4-BE49-F238E27FC236}">
                <a16:creationId xmlns:a16="http://schemas.microsoft.com/office/drawing/2014/main" id="{400C4C8A-3D48-3949-9876-E268AEBCCE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2" name="그림 73" descr="그림 73">
            <a:extLst>
              <a:ext uri="{FF2B5EF4-FFF2-40B4-BE49-F238E27FC236}">
                <a16:creationId xmlns:a16="http://schemas.microsoft.com/office/drawing/2014/main" id="{F25732F9-141C-E545-94CC-0E94AB3EE7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3" name="그림 74" descr="그림 74">
            <a:extLst>
              <a:ext uri="{FF2B5EF4-FFF2-40B4-BE49-F238E27FC236}">
                <a16:creationId xmlns:a16="http://schemas.microsoft.com/office/drawing/2014/main" id="{B1A31793-C4B2-D142-8B12-C3068924E05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4" name="그림 75" descr="그림 75">
            <a:extLst>
              <a:ext uri="{FF2B5EF4-FFF2-40B4-BE49-F238E27FC236}">
                <a16:creationId xmlns:a16="http://schemas.microsoft.com/office/drawing/2014/main" id="{26C418BF-655D-6B4C-A644-B0A15F07BB0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7" name="그림 78" descr="그림 78">
            <a:extLst>
              <a:ext uri="{FF2B5EF4-FFF2-40B4-BE49-F238E27FC236}">
                <a16:creationId xmlns:a16="http://schemas.microsoft.com/office/drawing/2014/main" id="{94A99A2F-457C-DB48-A2F7-8299B8F94D7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8" name="그림 79" descr="그림 79">
            <a:extLst>
              <a:ext uri="{FF2B5EF4-FFF2-40B4-BE49-F238E27FC236}">
                <a16:creationId xmlns:a16="http://schemas.microsoft.com/office/drawing/2014/main" id="{1156A3FB-08F4-694D-B82B-31A1092B278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9" name="그림 80" descr="그림 80">
            <a:extLst>
              <a:ext uri="{FF2B5EF4-FFF2-40B4-BE49-F238E27FC236}">
                <a16:creationId xmlns:a16="http://schemas.microsoft.com/office/drawing/2014/main" id="{D0E6B10B-4183-E34D-B726-CA5629C2D94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9" name="그림 108">
            <a:extLst>
              <a:ext uri="{FF2B5EF4-FFF2-40B4-BE49-F238E27FC236}">
                <a16:creationId xmlns:a16="http://schemas.microsoft.com/office/drawing/2014/main" id="{4F5E7BD7-83FA-3943-B9C2-0B3921AACE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8656" y="653357"/>
            <a:ext cx="366903" cy="366903"/>
          </a:xfrm>
          <a:prstGeom prst="rect">
            <a:avLst/>
          </a:prstGeom>
        </p:spPr>
      </p:pic>
      <p:pic>
        <p:nvPicPr>
          <p:cNvPr id="88" name="그림 18" descr="그림 18">
            <a:extLst>
              <a:ext uri="{FF2B5EF4-FFF2-40B4-BE49-F238E27FC236}">
                <a16:creationId xmlns:a16="http://schemas.microsoft.com/office/drawing/2014/main" id="{0C87379A-554B-488F-883D-B3090995DC1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89" name="그림 19" descr="그림 19">
            <a:extLst>
              <a:ext uri="{FF2B5EF4-FFF2-40B4-BE49-F238E27FC236}">
                <a16:creationId xmlns:a16="http://schemas.microsoft.com/office/drawing/2014/main" id="{541937F9-36A8-49B2-AF2B-D58A2A48AB8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0" name="그림 26" descr="그림 26">
            <a:extLst>
              <a:ext uri="{FF2B5EF4-FFF2-40B4-BE49-F238E27FC236}">
                <a16:creationId xmlns:a16="http://schemas.microsoft.com/office/drawing/2014/main" id="{0E7D4E41-912C-4A38-ABBC-57663E6F83D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1" name="그림 27" descr="그림 27">
            <a:extLst>
              <a:ext uri="{FF2B5EF4-FFF2-40B4-BE49-F238E27FC236}">
                <a16:creationId xmlns:a16="http://schemas.microsoft.com/office/drawing/2014/main" id="{00959E00-71DB-4742-BBEE-E60EE50AA4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2" name="그림 28" descr="그림 28">
            <a:extLst>
              <a:ext uri="{FF2B5EF4-FFF2-40B4-BE49-F238E27FC236}">
                <a16:creationId xmlns:a16="http://schemas.microsoft.com/office/drawing/2014/main" id="{57B3A01C-905A-4ED9-84D0-AD146398D2C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3" name="그림 35" descr="그림 35">
            <a:extLst>
              <a:ext uri="{FF2B5EF4-FFF2-40B4-BE49-F238E27FC236}">
                <a16:creationId xmlns:a16="http://schemas.microsoft.com/office/drawing/2014/main" id="{737AEE32-8E13-4EFE-B75B-E181810297A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4" name="그림 36" descr="그림 36">
            <a:extLst>
              <a:ext uri="{FF2B5EF4-FFF2-40B4-BE49-F238E27FC236}">
                <a16:creationId xmlns:a16="http://schemas.microsoft.com/office/drawing/2014/main" id="{CC97516A-98D3-49F8-9D0E-9B52501FFA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5" name="그림 18" descr="그림 18">
            <a:extLst>
              <a:ext uri="{FF2B5EF4-FFF2-40B4-BE49-F238E27FC236}">
                <a16:creationId xmlns:a16="http://schemas.microsoft.com/office/drawing/2014/main" id="{1958B5C1-DB69-4D10-89FD-270F30BA1E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6" name="그림 19" descr="그림 19">
            <a:extLst>
              <a:ext uri="{FF2B5EF4-FFF2-40B4-BE49-F238E27FC236}">
                <a16:creationId xmlns:a16="http://schemas.microsoft.com/office/drawing/2014/main" id="{DE5F4A80-C7E2-483F-A2C5-E281796A6AF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7" name="그림 26" descr="그림 26">
            <a:extLst>
              <a:ext uri="{FF2B5EF4-FFF2-40B4-BE49-F238E27FC236}">
                <a16:creationId xmlns:a16="http://schemas.microsoft.com/office/drawing/2014/main" id="{C221B25E-23E2-4DD8-A46D-EE2B2F8F753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8" name="그림 27" descr="그림 27">
            <a:extLst>
              <a:ext uri="{FF2B5EF4-FFF2-40B4-BE49-F238E27FC236}">
                <a16:creationId xmlns:a16="http://schemas.microsoft.com/office/drawing/2014/main" id="{99FFEE75-3E00-475B-A309-41CF2F16B62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9" name="그림 28" descr="그림 28">
            <a:extLst>
              <a:ext uri="{FF2B5EF4-FFF2-40B4-BE49-F238E27FC236}">
                <a16:creationId xmlns:a16="http://schemas.microsoft.com/office/drawing/2014/main" id="{31D227C2-90B1-4909-A797-75B4EBF79B8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0" name="그림 35" descr="그림 35">
            <a:extLst>
              <a:ext uri="{FF2B5EF4-FFF2-40B4-BE49-F238E27FC236}">
                <a16:creationId xmlns:a16="http://schemas.microsoft.com/office/drawing/2014/main" id="{985D5D37-257D-4331-98BE-0C501210853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2" name="그림 36" descr="그림 36">
            <a:extLst>
              <a:ext uri="{FF2B5EF4-FFF2-40B4-BE49-F238E27FC236}">
                <a16:creationId xmlns:a16="http://schemas.microsoft.com/office/drawing/2014/main" id="{AB67DF29-444F-4F00-8C86-4999B3A7588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3" name="그림 18" descr="그림 18">
            <a:extLst>
              <a:ext uri="{FF2B5EF4-FFF2-40B4-BE49-F238E27FC236}">
                <a16:creationId xmlns:a16="http://schemas.microsoft.com/office/drawing/2014/main" id="{967A8F84-05AC-49E1-9DBE-EDEB7F999C1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4" name="그림 19" descr="그림 19">
            <a:extLst>
              <a:ext uri="{FF2B5EF4-FFF2-40B4-BE49-F238E27FC236}">
                <a16:creationId xmlns:a16="http://schemas.microsoft.com/office/drawing/2014/main" id="{6972B92D-E177-40B9-A093-956D219A621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5" name="그림 26" descr="그림 26">
            <a:extLst>
              <a:ext uri="{FF2B5EF4-FFF2-40B4-BE49-F238E27FC236}">
                <a16:creationId xmlns:a16="http://schemas.microsoft.com/office/drawing/2014/main" id="{EDD12B27-E96D-4D58-87F7-C49D0EC00DE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6" name="그림 27" descr="그림 27">
            <a:extLst>
              <a:ext uri="{FF2B5EF4-FFF2-40B4-BE49-F238E27FC236}">
                <a16:creationId xmlns:a16="http://schemas.microsoft.com/office/drawing/2014/main" id="{BC202EA3-A5CE-48C1-AEA7-B99EDC5665D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7" name="그림 28" descr="그림 28">
            <a:extLst>
              <a:ext uri="{FF2B5EF4-FFF2-40B4-BE49-F238E27FC236}">
                <a16:creationId xmlns:a16="http://schemas.microsoft.com/office/drawing/2014/main" id="{B0CB9735-68AE-4AB0-A570-6EC42383E0B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8" name="그림 35" descr="그림 35">
            <a:extLst>
              <a:ext uri="{FF2B5EF4-FFF2-40B4-BE49-F238E27FC236}">
                <a16:creationId xmlns:a16="http://schemas.microsoft.com/office/drawing/2014/main" id="{87FFEE23-9B92-47E6-ACD2-0B6869650DD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0" name="그림 36" descr="그림 36">
            <a:extLst>
              <a:ext uri="{FF2B5EF4-FFF2-40B4-BE49-F238E27FC236}">
                <a16:creationId xmlns:a16="http://schemas.microsoft.com/office/drawing/2014/main" id="{BDC1845D-DD8C-4BBD-A3D0-5F082258658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1" name="그림 18" descr="그림 18">
            <a:extLst>
              <a:ext uri="{FF2B5EF4-FFF2-40B4-BE49-F238E27FC236}">
                <a16:creationId xmlns:a16="http://schemas.microsoft.com/office/drawing/2014/main" id="{35E2B8EB-2387-4B0C-A1BB-1E02E2E6746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2" name="그림 19" descr="그림 19">
            <a:extLst>
              <a:ext uri="{FF2B5EF4-FFF2-40B4-BE49-F238E27FC236}">
                <a16:creationId xmlns:a16="http://schemas.microsoft.com/office/drawing/2014/main" id="{47BA3A11-1170-4B4A-A80D-F965E8623D6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3" name="그림 26" descr="그림 26">
            <a:extLst>
              <a:ext uri="{FF2B5EF4-FFF2-40B4-BE49-F238E27FC236}">
                <a16:creationId xmlns:a16="http://schemas.microsoft.com/office/drawing/2014/main" id="{42E152E0-5A60-4273-9318-FDC8FA46E99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4" name="그림 27" descr="그림 27">
            <a:extLst>
              <a:ext uri="{FF2B5EF4-FFF2-40B4-BE49-F238E27FC236}">
                <a16:creationId xmlns:a16="http://schemas.microsoft.com/office/drawing/2014/main" id="{982AE7BB-9887-4384-8C96-515245B0811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5" name="그림 28" descr="그림 28">
            <a:extLst>
              <a:ext uri="{FF2B5EF4-FFF2-40B4-BE49-F238E27FC236}">
                <a16:creationId xmlns:a16="http://schemas.microsoft.com/office/drawing/2014/main" id="{BF2DE4A7-C591-4CA1-A08F-0362218B1FD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6" name="그림 35" descr="그림 35">
            <a:extLst>
              <a:ext uri="{FF2B5EF4-FFF2-40B4-BE49-F238E27FC236}">
                <a16:creationId xmlns:a16="http://schemas.microsoft.com/office/drawing/2014/main" id="{A82CDF67-F1C7-4B32-B4C5-40289288625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7" name="그림 36" descr="그림 36">
            <a:extLst>
              <a:ext uri="{FF2B5EF4-FFF2-40B4-BE49-F238E27FC236}">
                <a16:creationId xmlns:a16="http://schemas.microsoft.com/office/drawing/2014/main" id="{70694C18-6284-4B48-834B-1562F5FCE02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8" name="그림 18" descr="그림 18">
            <a:extLst>
              <a:ext uri="{FF2B5EF4-FFF2-40B4-BE49-F238E27FC236}">
                <a16:creationId xmlns:a16="http://schemas.microsoft.com/office/drawing/2014/main" id="{20D7B9D5-43D5-479F-92F3-A5FC1B1C3B3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9" name="그림 19" descr="그림 19">
            <a:extLst>
              <a:ext uri="{FF2B5EF4-FFF2-40B4-BE49-F238E27FC236}">
                <a16:creationId xmlns:a16="http://schemas.microsoft.com/office/drawing/2014/main" id="{EB9A855D-0EB2-4089-AC94-8BCD1DF4085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0" name="그림 26" descr="그림 26">
            <a:extLst>
              <a:ext uri="{FF2B5EF4-FFF2-40B4-BE49-F238E27FC236}">
                <a16:creationId xmlns:a16="http://schemas.microsoft.com/office/drawing/2014/main" id="{6EE7B7BA-B578-421C-924D-75F356F1FE3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1" name="그림 27" descr="그림 27">
            <a:extLst>
              <a:ext uri="{FF2B5EF4-FFF2-40B4-BE49-F238E27FC236}">
                <a16:creationId xmlns:a16="http://schemas.microsoft.com/office/drawing/2014/main" id="{19DAEBBE-CE52-49A4-91DB-5B3A21D6CC6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2" name="그림 28" descr="그림 28">
            <a:extLst>
              <a:ext uri="{FF2B5EF4-FFF2-40B4-BE49-F238E27FC236}">
                <a16:creationId xmlns:a16="http://schemas.microsoft.com/office/drawing/2014/main" id="{8EEA40B9-84B8-422A-A254-8CAEAC8437D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3" name="그림 35" descr="그림 35">
            <a:extLst>
              <a:ext uri="{FF2B5EF4-FFF2-40B4-BE49-F238E27FC236}">
                <a16:creationId xmlns:a16="http://schemas.microsoft.com/office/drawing/2014/main" id="{86FA5C81-2490-4CA5-87A6-2FB2725A026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4" name="그림 36" descr="그림 36">
            <a:extLst>
              <a:ext uri="{FF2B5EF4-FFF2-40B4-BE49-F238E27FC236}">
                <a16:creationId xmlns:a16="http://schemas.microsoft.com/office/drawing/2014/main" id="{14B2AACA-1970-4A02-AE76-FBAECE88DDE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5" name="그림 18" descr="그림 18">
            <a:extLst>
              <a:ext uri="{FF2B5EF4-FFF2-40B4-BE49-F238E27FC236}">
                <a16:creationId xmlns:a16="http://schemas.microsoft.com/office/drawing/2014/main" id="{22AD3DE5-87AE-4E5B-BCFA-3837A3D362D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6" name="그림 19" descr="그림 19">
            <a:extLst>
              <a:ext uri="{FF2B5EF4-FFF2-40B4-BE49-F238E27FC236}">
                <a16:creationId xmlns:a16="http://schemas.microsoft.com/office/drawing/2014/main" id="{1A7B2A3B-A51A-44E2-AFA4-19B771D7A18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7" name="그림 26" descr="그림 26">
            <a:extLst>
              <a:ext uri="{FF2B5EF4-FFF2-40B4-BE49-F238E27FC236}">
                <a16:creationId xmlns:a16="http://schemas.microsoft.com/office/drawing/2014/main" id="{2950FF8B-75B6-4E0D-9EE2-6DDEBC6A459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8" name="그림 27" descr="그림 27">
            <a:extLst>
              <a:ext uri="{FF2B5EF4-FFF2-40B4-BE49-F238E27FC236}">
                <a16:creationId xmlns:a16="http://schemas.microsoft.com/office/drawing/2014/main" id="{A1B93AAF-8334-4532-9F1F-B4D63EAE7FC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9" name="그림 28" descr="그림 28">
            <a:extLst>
              <a:ext uri="{FF2B5EF4-FFF2-40B4-BE49-F238E27FC236}">
                <a16:creationId xmlns:a16="http://schemas.microsoft.com/office/drawing/2014/main" id="{3C24B97E-B7A9-4CFC-B2A8-E2420B81626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0" name="그림 35" descr="그림 35">
            <a:extLst>
              <a:ext uri="{FF2B5EF4-FFF2-40B4-BE49-F238E27FC236}">
                <a16:creationId xmlns:a16="http://schemas.microsoft.com/office/drawing/2014/main" id="{DC0B90FB-2332-4F25-AA38-57DD9154A9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B6C2665-763E-44E9-BC0A-4C2607086F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5411" y="379126"/>
            <a:ext cx="1581794" cy="915776"/>
          </a:xfrm>
          <a:prstGeom prst="rect">
            <a:avLst/>
          </a:prstGeom>
        </p:spPr>
      </p:pic>
      <p:pic>
        <p:nvPicPr>
          <p:cNvPr id="131" name="그림 36" descr="그림 36">
            <a:extLst>
              <a:ext uri="{FF2B5EF4-FFF2-40B4-BE49-F238E27FC236}">
                <a16:creationId xmlns:a16="http://schemas.microsoft.com/office/drawing/2014/main" id="{B60EBB18-8F5E-4D8D-A962-5FCAB33DA41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1" name="그림 100">
            <a:extLst>
              <a:ext uri="{FF2B5EF4-FFF2-40B4-BE49-F238E27FC236}">
                <a16:creationId xmlns:a16="http://schemas.microsoft.com/office/drawing/2014/main" id="{2EEF6478-444B-4937-B279-CB97D15DF08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5775" y="1020260"/>
            <a:ext cx="1198126" cy="256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449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사각형: 둥근 모서리 14">
            <a:extLst>
              <a:ext uri="{FF2B5EF4-FFF2-40B4-BE49-F238E27FC236}">
                <a16:creationId xmlns:a16="http://schemas.microsoft.com/office/drawing/2014/main" id="{275EFCBA-0692-1144-B799-FE115DDCDF7A}"/>
              </a:ext>
            </a:extLst>
          </p:cNvPr>
          <p:cNvSpPr/>
          <p:nvPr/>
        </p:nvSpPr>
        <p:spPr>
          <a:xfrm>
            <a:off x="3494563" y="258631"/>
            <a:ext cx="5207633" cy="1156355"/>
          </a:xfrm>
          <a:prstGeom prst="roundRect">
            <a:avLst>
              <a:gd name="adj" fmla="val 4338"/>
            </a:avLst>
          </a:prstGeom>
          <a:solidFill>
            <a:srgbClr val="FFFFFF"/>
          </a:solidFill>
          <a:ln w="28575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" name="사각형: 둥근 모서리 16">
            <a:extLst>
              <a:ext uri="{FF2B5EF4-FFF2-40B4-BE49-F238E27FC236}">
                <a16:creationId xmlns:a16="http://schemas.microsoft.com/office/drawing/2014/main" id="{8E584855-3CA1-F448-A5F5-54365C6EF081}"/>
              </a:ext>
            </a:extLst>
          </p:cNvPr>
          <p:cNvSpPr/>
          <p:nvPr/>
        </p:nvSpPr>
        <p:spPr>
          <a:xfrm>
            <a:off x="3492185" y="1444957"/>
            <a:ext cx="5207633" cy="5154411"/>
          </a:xfrm>
          <a:prstGeom prst="roundRect">
            <a:avLst>
              <a:gd name="adj" fmla="val 4829"/>
            </a:avLst>
          </a:prstGeom>
          <a:solidFill>
            <a:srgbClr val="D0CECE"/>
          </a:solidFill>
          <a:ln w="28575">
            <a:solidFill>
              <a:srgbClr val="D0CECE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6" name="그림 17" descr="그림 17">
            <a:extLst>
              <a:ext uri="{FF2B5EF4-FFF2-40B4-BE49-F238E27FC236}">
                <a16:creationId xmlns:a16="http://schemas.microsoft.com/office/drawing/2014/main" id="{297AFC4D-B5C1-0043-BE35-E7C88E49BBD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그림 18" descr="그림 18">
            <a:extLst>
              <a:ext uri="{FF2B5EF4-FFF2-40B4-BE49-F238E27FC236}">
                <a16:creationId xmlns:a16="http://schemas.microsoft.com/office/drawing/2014/main" id="{0EF83B82-BFCB-E64E-865B-A12B091A84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그림 19" descr="그림 19">
            <a:extLst>
              <a:ext uri="{FF2B5EF4-FFF2-40B4-BE49-F238E27FC236}">
                <a16:creationId xmlns:a16="http://schemas.microsoft.com/office/drawing/2014/main" id="{5133A2C3-B2B1-3748-B136-D960263A5B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그림 20" descr="그림 20">
            <a:extLst>
              <a:ext uri="{FF2B5EF4-FFF2-40B4-BE49-F238E27FC236}">
                <a16:creationId xmlns:a16="http://schemas.microsoft.com/office/drawing/2014/main" id="{DB154EDB-F376-6A4F-96E9-3253D73BD28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" name="그림 23" descr="그림 23">
            <a:extLst>
              <a:ext uri="{FF2B5EF4-FFF2-40B4-BE49-F238E27FC236}">
                <a16:creationId xmlns:a16="http://schemas.microsoft.com/office/drawing/2014/main" id="{9840C812-4995-D544-8546-6BF33BAEA7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5" name="그림 26" descr="그림 26">
            <a:extLst>
              <a:ext uri="{FF2B5EF4-FFF2-40B4-BE49-F238E27FC236}">
                <a16:creationId xmlns:a16="http://schemas.microsoft.com/office/drawing/2014/main" id="{D8F8A23B-3A39-2542-91FE-A3B2271F167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6" name="그림 27" descr="그림 27">
            <a:extLst>
              <a:ext uri="{FF2B5EF4-FFF2-40B4-BE49-F238E27FC236}">
                <a16:creationId xmlns:a16="http://schemas.microsoft.com/office/drawing/2014/main" id="{C7A9482E-72A6-5947-8DF7-664C0BF24AD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7" name="그림 28" descr="그림 28">
            <a:extLst>
              <a:ext uri="{FF2B5EF4-FFF2-40B4-BE49-F238E27FC236}">
                <a16:creationId xmlns:a16="http://schemas.microsoft.com/office/drawing/2014/main" id="{0575ACC1-86DC-F342-95E9-2BB6B6412E4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24" name="그림 35" descr="그림 35">
            <a:extLst>
              <a:ext uri="{FF2B5EF4-FFF2-40B4-BE49-F238E27FC236}">
                <a16:creationId xmlns:a16="http://schemas.microsoft.com/office/drawing/2014/main" id="{00DDAD5F-73F7-0047-9046-5C5CCF635E6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25" name="그림 36" descr="그림 36">
            <a:extLst>
              <a:ext uri="{FF2B5EF4-FFF2-40B4-BE49-F238E27FC236}">
                <a16:creationId xmlns:a16="http://schemas.microsoft.com/office/drawing/2014/main" id="{244458A7-C998-6642-AA3E-464DEA4EE9A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45" name="그림 56" descr="그림 56">
            <a:extLst>
              <a:ext uri="{FF2B5EF4-FFF2-40B4-BE49-F238E27FC236}">
                <a16:creationId xmlns:a16="http://schemas.microsoft.com/office/drawing/2014/main" id="{1F254F9C-27AD-1740-AFFB-D2EE2C423F2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48" name="그림 59" descr="그림 59">
            <a:extLst>
              <a:ext uri="{FF2B5EF4-FFF2-40B4-BE49-F238E27FC236}">
                <a16:creationId xmlns:a16="http://schemas.microsoft.com/office/drawing/2014/main" id="{9F85E5CD-3A86-F64F-A580-1F242B7C6A4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51" name="그림 62" descr="그림 62">
            <a:extLst>
              <a:ext uri="{FF2B5EF4-FFF2-40B4-BE49-F238E27FC236}">
                <a16:creationId xmlns:a16="http://schemas.microsoft.com/office/drawing/2014/main" id="{C193BFEF-43F2-7247-BE2B-50239398349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56" name="그림 67" descr="그림 67">
            <a:extLst>
              <a:ext uri="{FF2B5EF4-FFF2-40B4-BE49-F238E27FC236}">
                <a16:creationId xmlns:a16="http://schemas.microsoft.com/office/drawing/2014/main" id="{9C4DF786-E116-4848-B218-45BB8DAB25F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57" name="그림 68" descr="그림 68">
            <a:extLst>
              <a:ext uri="{FF2B5EF4-FFF2-40B4-BE49-F238E27FC236}">
                <a16:creationId xmlns:a16="http://schemas.microsoft.com/office/drawing/2014/main" id="{1CBE1F7E-CCE2-EC4D-B545-52B30CF826C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1" name="그림 72" descr="그림 72">
            <a:extLst>
              <a:ext uri="{FF2B5EF4-FFF2-40B4-BE49-F238E27FC236}">
                <a16:creationId xmlns:a16="http://schemas.microsoft.com/office/drawing/2014/main" id="{400C4C8A-3D48-3949-9876-E268AEBCCE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2" name="그림 73" descr="그림 73">
            <a:extLst>
              <a:ext uri="{FF2B5EF4-FFF2-40B4-BE49-F238E27FC236}">
                <a16:creationId xmlns:a16="http://schemas.microsoft.com/office/drawing/2014/main" id="{F25732F9-141C-E545-94CC-0E94AB3EE7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3" name="그림 74" descr="그림 74">
            <a:extLst>
              <a:ext uri="{FF2B5EF4-FFF2-40B4-BE49-F238E27FC236}">
                <a16:creationId xmlns:a16="http://schemas.microsoft.com/office/drawing/2014/main" id="{B1A31793-C4B2-D142-8B12-C3068924E05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4" name="그림 75" descr="그림 75">
            <a:extLst>
              <a:ext uri="{FF2B5EF4-FFF2-40B4-BE49-F238E27FC236}">
                <a16:creationId xmlns:a16="http://schemas.microsoft.com/office/drawing/2014/main" id="{26C418BF-655D-6B4C-A644-B0A15F07BB0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7" name="그림 78" descr="그림 78">
            <a:extLst>
              <a:ext uri="{FF2B5EF4-FFF2-40B4-BE49-F238E27FC236}">
                <a16:creationId xmlns:a16="http://schemas.microsoft.com/office/drawing/2014/main" id="{94A99A2F-457C-DB48-A2F7-8299B8F94D7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8" name="그림 79" descr="그림 79">
            <a:extLst>
              <a:ext uri="{FF2B5EF4-FFF2-40B4-BE49-F238E27FC236}">
                <a16:creationId xmlns:a16="http://schemas.microsoft.com/office/drawing/2014/main" id="{1156A3FB-08F4-694D-B82B-31A1092B278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9" name="그림 80" descr="그림 80">
            <a:extLst>
              <a:ext uri="{FF2B5EF4-FFF2-40B4-BE49-F238E27FC236}">
                <a16:creationId xmlns:a16="http://schemas.microsoft.com/office/drawing/2014/main" id="{D0E6B10B-4183-E34D-B726-CA5629C2D94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9" name="그림 108">
            <a:extLst>
              <a:ext uri="{FF2B5EF4-FFF2-40B4-BE49-F238E27FC236}">
                <a16:creationId xmlns:a16="http://schemas.microsoft.com/office/drawing/2014/main" id="{4F5E7BD7-83FA-3943-B9C2-0B3921AACE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8656" y="653357"/>
            <a:ext cx="366903" cy="366903"/>
          </a:xfrm>
          <a:prstGeom prst="rect">
            <a:avLst/>
          </a:prstGeom>
        </p:spPr>
      </p:pic>
      <p:pic>
        <p:nvPicPr>
          <p:cNvPr id="88" name="그림 18" descr="그림 18">
            <a:extLst>
              <a:ext uri="{FF2B5EF4-FFF2-40B4-BE49-F238E27FC236}">
                <a16:creationId xmlns:a16="http://schemas.microsoft.com/office/drawing/2014/main" id="{0C87379A-554B-488F-883D-B3090995DC1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89" name="그림 19" descr="그림 19">
            <a:extLst>
              <a:ext uri="{FF2B5EF4-FFF2-40B4-BE49-F238E27FC236}">
                <a16:creationId xmlns:a16="http://schemas.microsoft.com/office/drawing/2014/main" id="{541937F9-36A8-49B2-AF2B-D58A2A48AB8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0" name="그림 26" descr="그림 26">
            <a:extLst>
              <a:ext uri="{FF2B5EF4-FFF2-40B4-BE49-F238E27FC236}">
                <a16:creationId xmlns:a16="http://schemas.microsoft.com/office/drawing/2014/main" id="{0E7D4E41-912C-4A38-ABBC-57663E6F83D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1" name="그림 27" descr="그림 27">
            <a:extLst>
              <a:ext uri="{FF2B5EF4-FFF2-40B4-BE49-F238E27FC236}">
                <a16:creationId xmlns:a16="http://schemas.microsoft.com/office/drawing/2014/main" id="{00959E00-71DB-4742-BBEE-E60EE50AA4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2" name="그림 28" descr="그림 28">
            <a:extLst>
              <a:ext uri="{FF2B5EF4-FFF2-40B4-BE49-F238E27FC236}">
                <a16:creationId xmlns:a16="http://schemas.microsoft.com/office/drawing/2014/main" id="{57B3A01C-905A-4ED9-84D0-AD146398D2C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3" name="그림 35" descr="그림 35">
            <a:extLst>
              <a:ext uri="{FF2B5EF4-FFF2-40B4-BE49-F238E27FC236}">
                <a16:creationId xmlns:a16="http://schemas.microsoft.com/office/drawing/2014/main" id="{737AEE32-8E13-4EFE-B75B-E181810297A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4" name="그림 36" descr="그림 36">
            <a:extLst>
              <a:ext uri="{FF2B5EF4-FFF2-40B4-BE49-F238E27FC236}">
                <a16:creationId xmlns:a16="http://schemas.microsoft.com/office/drawing/2014/main" id="{CC97516A-98D3-49F8-9D0E-9B52501FFA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5" name="그림 18" descr="그림 18">
            <a:extLst>
              <a:ext uri="{FF2B5EF4-FFF2-40B4-BE49-F238E27FC236}">
                <a16:creationId xmlns:a16="http://schemas.microsoft.com/office/drawing/2014/main" id="{1958B5C1-DB69-4D10-89FD-270F30BA1E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6" name="그림 19" descr="그림 19">
            <a:extLst>
              <a:ext uri="{FF2B5EF4-FFF2-40B4-BE49-F238E27FC236}">
                <a16:creationId xmlns:a16="http://schemas.microsoft.com/office/drawing/2014/main" id="{DE5F4A80-C7E2-483F-A2C5-E281796A6AF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7" name="그림 26" descr="그림 26">
            <a:extLst>
              <a:ext uri="{FF2B5EF4-FFF2-40B4-BE49-F238E27FC236}">
                <a16:creationId xmlns:a16="http://schemas.microsoft.com/office/drawing/2014/main" id="{C221B25E-23E2-4DD8-A46D-EE2B2F8F753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8" name="그림 27" descr="그림 27">
            <a:extLst>
              <a:ext uri="{FF2B5EF4-FFF2-40B4-BE49-F238E27FC236}">
                <a16:creationId xmlns:a16="http://schemas.microsoft.com/office/drawing/2014/main" id="{99FFEE75-3E00-475B-A309-41CF2F16B62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9" name="그림 28" descr="그림 28">
            <a:extLst>
              <a:ext uri="{FF2B5EF4-FFF2-40B4-BE49-F238E27FC236}">
                <a16:creationId xmlns:a16="http://schemas.microsoft.com/office/drawing/2014/main" id="{31D227C2-90B1-4909-A797-75B4EBF79B8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0" name="그림 35" descr="그림 35">
            <a:extLst>
              <a:ext uri="{FF2B5EF4-FFF2-40B4-BE49-F238E27FC236}">
                <a16:creationId xmlns:a16="http://schemas.microsoft.com/office/drawing/2014/main" id="{985D5D37-257D-4331-98BE-0C501210853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2" name="그림 36" descr="그림 36">
            <a:extLst>
              <a:ext uri="{FF2B5EF4-FFF2-40B4-BE49-F238E27FC236}">
                <a16:creationId xmlns:a16="http://schemas.microsoft.com/office/drawing/2014/main" id="{AB67DF29-444F-4F00-8C86-4999B3A7588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3" name="그림 18" descr="그림 18">
            <a:extLst>
              <a:ext uri="{FF2B5EF4-FFF2-40B4-BE49-F238E27FC236}">
                <a16:creationId xmlns:a16="http://schemas.microsoft.com/office/drawing/2014/main" id="{967A8F84-05AC-49E1-9DBE-EDEB7F999C1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4" name="그림 19" descr="그림 19">
            <a:extLst>
              <a:ext uri="{FF2B5EF4-FFF2-40B4-BE49-F238E27FC236}">
                <a16:creationId xmlns:a16="http://schemas.microsoft.com/office/drawing/2014/main" id="{6972B92D-E177-40B9-A093-956D219A621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5" name="그림 26" descr="그림 26">
            <a:extLst>
              <a:ext uri="{FF2B5EF4-FFF2-40B4-BE49-F238E27FC236}">
                <a16:creationId xmlns:a16="http://schemas.microsoft.com/office/drawing/2014/main" id="{EDD12B27-E96D-4D58-87F7-C49D0EC00DE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6" name="그림 27" descr="그림 27">
            <a:extLst>
              <a:ext uri="{FF2B5EF4-FFF2-40B4-BE49-F238E27FC236}">
                <a16:creationId xmlns:a16="http://schemas.microsoft.com/office/drawing/2014/main" id="{BC202EA3-A5CE-48C1-AEA7-B99EDC5665D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7" name="그림 28" descr="그림 28">
            <a:extLst>
              <a:ext uri="{FF2B5EF4-FFF2-40B4-BE49-F238E27FC236}">
                <a16:creationId xmlns:a16="http://schemas.microsoft.com/office/drawing/2014/main" id="{B0CB9735-68AE-4AB0-A570-6EC42383E0B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8" name="그림 35" descr="그림 35">
            <a:extLst>
              <a:ext uri="{FF2B5EF4-FFF2-40B4-BE49-F238E27FC236}">
                <a16:creationId xmlns:a16="http://schemas.microsoft.com/office/drawing/2014/main" id="{87FFEE23-9B92-47E6-ACD2-0B6869650DD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0" name="그림 36" descr="그림 36">
            <a:extLst>
              <a:ext uri="{FF2B5EF4-FFF2-40B4-BE49-F238E27FC236}">
                <a16:creationId xmlns:a16="http://schemas.microsoft.com/office/drawing/2014/main" id="{BDC1845D-DD8C-4BBD-A3D0-5F082258658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1" name="그림 18" descr="그림 18">
            <a:extLst>
              <a:ext uri="{FF2B5EF4-FFF2-40B4-BE49-F238E27FC236}">
                <a16:creationId xmlns:a16="http://schemas.microsoft.com/office/drawing/2014/main" id="{35E2B8EB-2387-4B0C-A1BB-1E02E2E6746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2" name="그림 19" descr="그림 19">
            <a:extLst>
              <a:ext uri="{FF2B5EF4-FFF2-40B4-BE49-F238E27FC236}">
                <a16:creationId xmlns:a16="http://schemas.microsoft.com/office/drawing/2014/main" id="{47BA3A11-1170-4B4A-A80D-F965E8623D6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3" name="그림 26" descr="그림 26">
            <a:extLst>
              <a:ext uri="{FF2B5EF4-FFF2-40B4-BE49-F238E27FC236}">
                <a16:creationId xmlns:a16="http://schemas.microsoft.com/office/drawing/2014/main" id="{42E152E0-5A60-4273-9318-FDC8FA46E99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4" name="그림 27" descr="그림 27">
            <a:extLst>
              <a:ext uri="{FF2B5EF4-FFF2-40B4-BE49-F238E27FC236}">
                <a16:creationId xmlns:a16="http://schemas.microsoft.com/office/drawing/2014/main" id="{982AE7BB-9887-4384-8C96-515245B0811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5" name="그림 28" descr="그림 28">
            <a:extLst>
              <a:ext uri="{FF2B5EF4-FFF2-40B4-BE49-F238E27FC236}">
                <a16:creationId xmlns:a16="http://schemas.microsoft.com/office/drawing/2014/main" id="{BF2DE4A7-C591-4CA1-A08F-0362218B1FD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6" name="그림 35" descr="그림 35">
            <a:extLst>
              <a:ext uri="{FF2B5EF4-FFF2-40B4-BE49-F238E27FC236}">
                <a16:creationId xmlns:a16="http://schemas.microsoft.com/office/drawing/2014/main" id="{A82CDF67-F1C7-4B32-B4C5-40289288625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7" name="그림 36" descr="그림 36">
            <a:extLst>
              <a:ext uri="{FF2B5EF4-FFF2-40B4-BE49-F238E27FC236}">
                <a16:creationId xmlns:a16="http://schemas.microsoft.com/office/drawing/2014/main" id="{70694C18-6284-4B48-834B-1562F5FCE02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8" name="그림 18" descr="그림 18">
            <a:extLst>
              <a:ext uri="{FF2B5EF4-FFF2-40B4-BE49-F238E27FC236}">
                <a16:creationId xmlns:a16="http://schemas.microsoft.com/office/drawing/2014/main" id="{20D7B9D5-43D5-479F-92F3-A5FC1B1C3B3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9" name="그림 19" descr="그림 19">
            <a:extLst>
              <a:ext uri="{FF2B5EF4-FFF2-40B4-BE49-F238E27FC236}">
                <a16:creationId xmlns:a16="http://schemas.microsoft.com/office/drawing/2014/main" id="{EB9A855D-0EB2-4089-AC94-8BCD1DF4085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0" name="그림 26" descr="그림 26">
            <a:extLst>
              <a:ext uri="{FF2B5EF4-FFF2-40B4-BE49-F238E27FC236}">
                <a16:creationId xmlns:a16="http://schemas.microsoft.com/office/drawing/2014/main" id="{6EE7B7BA-B578-421C-924D-75F356F1FE3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1" name="그림 27" descr="그림 27">
            <a:extLst>
              <a:ext uri="{FF2B5EF4-FFF2-40B4-BE49-F238E27FC236}">
                <a16:creationId xmlns:a16="http://schemas.microsoft.com/office/drawing/2014/main" id="{19DAEBBE-CE52-49A4-91DB-5B3A21D6CC6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2" name="그림 28" descr="그림 28">
            <a:extLst>
              <a:ext uri="{FF2B5EF4-FFF2-40B4-BE49-F238E27FC236}">
                <a16:creationId xmlns:a16="http://schemas.microsoft.com/office/drawing/2014/main" id="{8EEA40B9-84B8-422A-A254-8CAEAC8437D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3" name="그림 35" descr="그림 35">
            <a:extLst>
              <a:ext uri="{FF2B5EF4-FFF2-40B4-BE49-F238E27FC236}">
                <a16:creationId xmlns:a16="http://schemas.microsoft.com/office/drawing/2014/main" id="{86FA5C81-2490-4CA5-87A6-2FB2725A026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4" name="그림 36" descr="그림 36">
            <a:extLst>
              <a:ext uri="{FF2B5EF4-FFF2-40B4-BE49-F238E27FC236}">
                <a16:creationId xmlns:a16="http://schemas.microsoft.com/office/drawing/2014/main" id="{14B2AACA-1970-4A02-AE76-FBAECE88DDE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5" name="그림 18" descr="그림 18">
            <a:extLst>
              <a:ext uri="{FF2B5EF4-FFF2-40B4-BE49-F238E27FC236}">
                <a16:creationId xmlns:a16="http://schemas.microsoft.com/office/drawing/2014/main" id="{22AD3DE5-87AE-4E5B-BCFA-3837A3D362D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6" name="그림 19" descr="그림 19">
            <a:extLst>
              <a:ext uri="{FF2B5EF4-FFF2-40B4-BE49-F238E27FC236}">
                <a16:creationId xmlns:a16="http://schemas.microsoft.com/office/drawing/2014/main" id="{1A7B2A3B-A51A-44E2-AFA4-19B771D7A18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7" name="그림 26" descr="그림 26">
            <a:extLst>
              <a:ext uri="{FF2B5EF4-FFF2-40B4-BE49-F238E27FC236}">
                <a16:creationId xmlns:a16="http://schemas.microsoft.com/office/drawing/2014/main" id="{2950FF8B-75B6-4E0D-9EE2-6DDEBC6A459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8" name="그림 27" descr="그림 27">
            <a:extLst>
              <a:ext uri="{FF2B5EF4-FFF2-40B4-BE49-F238E27FC236}">
                <a16:creationId xmlns:a16="http://schemas.microsoft.com/office/drawing/2014/main" id="{A1B93AAF-8334-4532-9F1F-B4D63EAE7FC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9" name="그림 28" descr="그림 28">
            <a:extLst>
              <a:ext uri="{FF2B5EF4-FFF2-40B4-BE49-F238E27FC236}">
                <a16:creationId xmlns:a16="http://schemas.microsoft.com/office/drawing/2014/main" id="{3C24B97E-B7A9-4CFC-B2A8-E2420B81626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0" name="그림 35" descr="그림 35">
            <a:extLst>
              <a:ext uri="{FF2B5EF4-FFF2-40B4-BE49-F238E27FC236}">
                <a16:creationId xmlns:a16="http://schemas.microsoft.com/office/drawing/2014/main" id="{DC0B90FB-2332-4F25-AA38-57DD9154A9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1" name="그림 36" descr="그림 36">
            <a:extLst>
              <a:ext uri="{FF2B5EF4-FFF2-40B4-BE49-F238E27FC236}">
                <a16:creationId xmlns:a16="http://schemas.microsoft.com/office/drawing/2014/main" id="{B60EBB18-8F5E-4D8D-A962-5FCAB33DA41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71" name="그림 70">
            <a:extLst>
              <a:ext uri="{FF2B5EF4-FFF2-40B4-BE49-F238E27FC236}">
                <a16:creationId xmlns:a16="http://schemas.microsoft.com/office/drawing/2014/main" id="{29103A41-26B2-452A-8CD3-3511B5C1369C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410" y="379124"/>
            <a:ext cx="1581675" cy="915526"/>
          </a:xfrm>
          <a:prstGeom prst="rect">
            <a:avLst/>
          </a:prstGeom>
          <a:noFill/>
        </p:spPr>
      </p:pic>
      <p:pic>
        <p:nvPicPr>
          <p:cNvPr id="74" name="그림 73">
            <a:extLst>
              <a:ext uri="{FF2B5EF4-FFF2-40B4-BE49-F238E27FC236}">
                <a16:creationId xmlns:a16="http://schemas.microsoft.com/office/drawing/2014/main" id="{8E0A2B3C-486E-4A82-A9C3-7067F95BC6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1086" y="734510"/>
            <a:ext cx="1198126" cy="256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640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사각형: 둥근 모서리 14">
            <a:extLst>
              <a:ext uri="{FF2B5EF4-FFF2-40B4-BE49-F238E27FC236}">
                <a16:creationId xmlns:a16="http://schemas.microsoft.com/office/drawing/2014/main" id="{275EFCBA-0692-1144-B799-FE115DDCDF7A}"/>
              </a:ext>
            </a:extLst>
          </p:cNvPr>
          <p:cNvSpPr/>
          <p:nvPr/>
        </p:nvSpPr>
        <p:spPr>
          <a:xfrm>
            <a:off x="3494563" y="258631"/>
            <a:ext cx="5207633" cy="1156355"/>
          </a:xfrm>
          <a:prstGeom prst="roundRect">
            <a:avLst>
              <a:gd name="adj" fmla="val 4338"/>
            </a:avLst>
          </a:prstGeom>
          <a:solidFill>
            <a:srgbClr val="FFFFFF"/>
          </a:solidFill>
          <a:ln w="28575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ACE360FE-EED8-4B02-B73B-7D6613652F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5410" y="379124"/>
            <a:ext cx="1581675" cy="915707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0D8657BA-7754-45CF-B609-940F890829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5410" y="379124"/>
            <a:ext cx="1581675" cy="915707"/>
          </a:xfrm>
          <a:prstGeom prst="rect">
            <a:avLst/>
          </a:prstGeom>
        </p:spPr>
      </p:pic>
      <p:sp>
        <p:nvSpPr>
          <p:cNvPr id="5" name="사각형: 둥근 모서리 16">
            <a:extLst>
              <a:ext uri="{FF2B5EF4-FFF2-40B4-BE49-F238E27FC236}">
                <a16:creationId xmlns:a16="http://schemas.microsoft.com/office/drawing/2014/main" id="{8E584855-3CA1-F448-A5F5-54365C6EF081}"/>
              </a:ext>
            </a:extLst>
          </p:cNvPr>
          <p:cNvSpPr/>
          <p:nvPr/>
        </p:nvSpPr>
        <p:spPr>
          <a:xfrm>
            <a:off x="3492185" y="1444957"/>
            <a:ext cx="5207633" cy="5154411"/>
          </a:xfrm>
          <a:prstGeom prst="roundRect">
            <a:avLst>
              <a:gd name="adj" fmla="val 4829"/>
            </a:avLst>
          </a:prstGeom>
          <a:solidFill>
            <a:srgbClr val="D0CECE"/>
          </a:solidFill>
          <a:ln w="28575">
            <a:solidFill>
              <a:srgbClr val="D0CECE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6" name="그림 17" descr="그림 17">
            <a:extLst>
              <a:ext uri="{FF2B5EF4-FFF2-40B4-BE49-F238E27FC236}">
                <a16:creationId xmlns:a16="http://schemas.microsoft.com/office/drawing/2014/main" id="{297AFC4D-B5C1-0043-BE35-E7C88E49BBD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3510657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그림 18" descr="그림 18">
            <a:extLst>
              <a:ext uri="{FF2B5EF4-FFF2-40B4-BE49-F238E27FC236}">
                <a16:creationId xmlns:a16="http://schemas.microsoft.com/office/drawing/2014/main" id="{0EF83B82-BFCB-E64E-865B-A12B091A84E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4159668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그림 19" descr="그림 19">
            <a:extLst>
              <a:ext uri="{FF2B5EF4-FFF2-40B4-BE49-F238E27FC236}">
                <a16:creationId xmlns:a16="http://schemas.microsoft.com/office/drawing/2014/main" id="{5133A2C3-B2B1-3748-B136-D960263A5BF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4808679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그림 20" descr="그림 20">
            <a:extLst>
              <a:ext uri="{FF2B5EF4-FFF2-40B4-BE49-F238E27FC236}">
                <a16:creationId xmlns:a16="http://schemas.microsoft.com/office/drawing/2014/main" id="{DB154EDB-F376-6A4F-96E9-3253D73BD28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3510657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" name="그림 23" descr="그림 23">
            <a:extLst>
              <a:ext uri="{FF2B5EF4-FFF2-40B4-BE49-F238E27FC236}">
                <a16:creationId xmlns:a16="http://schemas.microsoft.com/office/drawing/2014/main" id="{9840C812-4995-D544-8546-6BF33BAEA7D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3510657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5" name="그림 26" descr="그림 26">
            <a:extLst>
              <a:ext uri="{FF2B5EF4-FFF2-40B4-BE49-F238E27FC236}">
                <a16:creationId xmlns:a16="http://schemas.microsoft.com/office/drawing/2014/main" id="{D8F8A23B-3A39-2542-91FE-A3B2271F167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5457690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6" name="그림 27" descr="그림 27">
            <a:extLst>
              <a:ext uri="{FF2B5EF4-FFF2-40B4-BE49-F238E27FC236}">
                <a16:creationId xmlns:a16="http://schemas.microsoft.com/office/drawing/2014/main" id="{C7A9482E-72A6-5947-8DF7-664C0BF24AD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6106701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7" name="그림 28" descr="그림 28">
            <a:extLst>
              <a:ext uri="{FF2B5EF4-FFF2-40B4-BE49-F238E27FC236}">
                <a16:creationId xmlns:a16="http://schemas.microsoft.com/office/drawing/2014/main" id="{0575ACC1-86DC-F342-95E9-2BB6B6412E4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6755712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24" name="그림 35" descr="그림 35">
            <a:extLst>
              <a:ext uri="{FF2B5EF4-FFF2-40B4-BE49-F238E27FC236}">
                <a16:creationId xmlns:a16="http://schemas.microsoft.com/office/drawing/2014/main" id="{00DDAD5F-73F7-0047-9046-5C5CCF635E6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7404723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25" name="그림 36" descr="그림 36">
            <a:extLst>
              <a:ext uri="{FF2B5EF4-FFF2-40B4-BE49-F238E27FC236}">
                <a16:creationId xmlns:a16="http://schemas.microsoft.com/office/drawing/2014/main" id="{244458A7-C998-6642-AA3E-464DEA4EE9A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8053732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45" name="그림 56" descr="그림 56">
            <a:extLst>
              <a:ext uri="{FF2B5EF4-FFF2-40B4-BE49-F238E27FC236}">
                <a16:creationId xmlns:a16="http://schemas.microsoft.com/office/drawing/2014/main" id="{1F254F9C-27AD-1740-AFFB-D2EE2C423F2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3510657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48" name="그림 59" descr="그림 59">
            <a:extLst>
              <a:ext uri="{FF2B5EF4-FFF2-40B4-BE49-F238E27FC236}">
                <a16:creationId xmlns:a16="http://schemas.microsoft.com/office/drawing/2014/main" id="{9F85E5CD-3A86-F64F-A580-1F242B7C6A4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3510657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51" name="그림 62" descr="그림 62">
            <a:extLst>
              <a:ext uri="{FF2B5EF4-FFF2-40B4-BE49-F238E27FC236}">
                <a16:creationId xmlns:a16="http://schemas.microsoft.com/office/drawing/2014/main" id="{C193BFEF-43F2-7247-BE2B-50239398349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3510657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56" name="그림 67" descr="그림 67">
            <a:extLst>
              <a:ext uri="{FF2B5EF4-FFF2-40B4-BE49-F238E27FC236}">
                <a16:creationId xmlns:a16="http://schemas.microsoft.com/office/drawing/2014/main" id="{9C4DF786-E116-4848-B218-45BB8DAB25F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7404723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57" name="그림 68" descr="그림 68">
            <a:extLst>
              <a:ext uri="{FF2B5EF4-FFF2-40B4-BE49-F238E27FC236}">
                <a16:creationId xmlns:a16="http://schemas.microsoft.com/office/drawing/2014/main" id="{1CBE1F7E-CCE2-EC4D-B545-52B30CF826C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8053732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1" name="그림 72" descr="그림 72">
            <a:extLst>
              <a:ext uri="{FF2B5EF4-FFF2-40B4-BE49-F238E27FC236}">
                <a16:creationId xmlns:a16="http://schemas.microsoft.com/office/drawing/2014/main" id="{400C4C8A-3D48-3949-9876-E268AEBCCED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5457690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2" name="그림 73" descr="그림 73">
            <a:extLst>
              <a:ext uri="{FF2B5EF4-FFF2-40B4-BE49-F238E27FC236}">
                <a16:creationId xmlns:a16="http://schemas.microsoft.com/office/drawing/2014/main" id="{F25732F9-141C-E545-94CC-0E94AB3EE7D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6106701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3" name="그림 74" descr="그림 74">
            <a:extLst>
              <a:ext uri="{FF2B5EF4-FFF2-40B4-BE49-F238E27FC236}">
                <a16:creationId xmlns:a16="http://schemas.microsoft.com/office/drawing/2014/main" id="{B1A31793-C4B2-D142-8B12-C3068924E05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6755712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4" name="그림 75" descr="그림 75">
            <a:extLst>
              <a:ext uri="{FF2B5EF4-FFF2-40B4-BE49-F238E27FC236}">
                <a16:creationId xmlns:a16="http://schemas.microsoft.com/office/drawing/2014/main" id="{26C418BF-655D-6B4C-A644-B0A15F07BB0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3510657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7" name="그림 78" descr="그림 78">
            <a:extLst>
              <a:ext uri="{FF2B5EF4-FFF2-40B4-BE49-F238E27FC236}">
                <a16:creationId xmlns:a16="http://schemas.microsoft.com/office/drawing/2014/main" id="{94A99A2F-457C-DB48-A2F7-8299B8F94D7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3510657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8" name="그림 79" descr="그림 79">
            <a:extLst>
              <a:ext uri="{FF2B5EF4-FFF2-40B4-BE49-F238E27FC236}">
                <a16:creationId xmlns:a16="http://schemas.microsoft.com/office/drawing/2014/main" id="{1156A3FB-08F4-694D-B82B-31A1092B278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4159668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9" name="그림 80" descr="그림 80">
            <a:extLst>
              <a:ext uri="{FF2B5EF4-FFF2-40B4-BE49-F238E27FC236}">
                <a16:creationId xmlns:a16="http://schemas.microsoft.com/office/drawing/2014/main" id="{D0E6B10B-4183-E34D-B726-CA5629C2D94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4808679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9" name="그림 108">
            <a:extLst>
              <a:ext uri="{FF2B5EF4-FFF2-40B4-BE49-F238E27FC236}">
                <a16:creationId xmlns:a16="http://schemas.microsoft.com/office/drawing/2014/main" id="{4F5E7BD7-83FA-3943-B9C2-0B3921AACE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8656" y="653357"/>
            <a:ext cx="366903" cy="366903"/>
          </a:xfrm>
          <a:prstGeom prst="rect">
            <a:avLst/>
          </a:prstGeom>
        </p:spPr>
      </p:pic>
      <p:pic>
        <p:nvPicPr>
          <p:cNvPr id="88" name="그림 18" descr="그림 18">
            <a:extLst>
              <a:ext uri="{FF2B5EF4-FFF2-40B4-BE49-F238E27FC236}">
                <a16:creationId xmlns:a16="http://schemas.microsoft.com/office/drawing/2014/main" id="{0C87379A-554B-488F-883D-B3090995DC1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4159668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89" name="그림 19" descr="그림 19">
            <a:extLst>
              <a:ext uri="{FF2B5EF4-FFF2-40B4-BE49-F238E27FC236}">
                <a16:creationId xmlns:a16="http://schemas.microsoft.com/office/drawing/2014/main" id="{541937F9-36A8-49B2-AF2B-D58A2A48AB8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4808679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0" name="그림 26" descr="그림 26">
            <a:extLst>
              <a:ext uri="{FF2B5EF4-FFF2-40B4-BE49-F238E27FC236}">
                <a16:creationId xmlns:a16="http://schemas.microsoft.com/office/drawing/2014/main" id="{0E7D4E41-912C-4A38-ABBC-57663E6F83D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5457690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1" name="그림 27" descr="그림 27">
            <a:extLst>
              <a:ext uri="{FF2B5EF4-FFF2-40B4-BE49-F238E27FC236}">
                <a16:creationId xmlns:a16="http://schemas.microsoft.com/office/drawing/2014/main" id="{00959E00-71DB-4742-BBEE-E60EE50AA47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6106701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2" name="그림 28" descr="그림 28">
            <a:extLst>
              <a:ext uri="{FF2B5EF4-FFF2-40B4-BE49-F238E27FC236}">
                <a16:creationId xmlns:a16="http://schemas.microsoft.com/office/drawing/2014/main" id="{57B3A01C-905A-4ED9-84D0-AD146398D2C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6755712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3" name="그림 35" descr="그림 35">
            <a:extLst>
              <a:ext uri="{FF2B5EF4-FFF2-40B4-BE49-F238E27FC236}">
                <a16:creationId xmlns:a16="http://schemas.microsoft.com/office/drawing/2014/main" id="{737AEE32-8E13-4EFE-B75B-E181810297A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7404723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4" name="그림 36" descr="그림 36">
            <a:extLst>
              <a:ext uri="{FF2B5EF4-FFF2-40B4-BE49-F238E27FC236}">
                <a16:creationId xmlns:a16="http://schemas.microsoft.com/office/drawing/2014/main" id="{CC97516A-98D3-49F8-9D0E-9B52501FFA7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8053732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5" name="그림 18" descr="그림 18">
            <a:extLst>
              <a:ext uri="{FF2B5EF4-FFF2-40B4-BE49-F238E27FC236}">
                <a16:creationId xmlns:a16="http://schemas.microsoft.com/office/drawing/2014/main" id="{1958B5C1-DB69-4D10-89FD-270F30BA1EE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4159668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6" name="그림 19" descr="그림 19">
            <a:extLst>
              <a:ext uri="{FF2B5EF4-FFF2-40B4-BE49-F238E27FC236}">
                <a16:creationId xmlns:a16="http://schemas.microsoft.com/office/drawing/2014/main" id="{DE5F4A80-C7E2-483F-A2C5-E281796A6AF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4808679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7" name="그림 26" descr="그림 26">
            <a:extLst>
              <a:ext uri="{FF2B5EF4-FFF2-40B4-BE49-F238E27FC236}">
                <a16:creationId xmlns:a16="http://schemas.microsoft.com/office/drawing/2014/main" id="{C221B25E-23E2-4DD8-A46D-EE2B2F8F753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5457690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8" name="그림 27" descr="그림 27">
            <a:extLst>
              <a:ext uri="{FF2B5EF4-FFF2-40B4-BE49-F238E27FC236}">
                <a16:creationId xmlns:a16="http://schemas.microsoft.com/office/drawing/2014/main" id="{99FFEE75-3E00-475B-A309-41CF2F16B62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6106701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9" name="그림 28" descr="그림 28">
            <a:extLst>
              <a:ext uri="{FF2B5EF4-FFF2-40B4-BE49-F238E27FC236}">
                <a16:creationId xmlns:a16="http://schemas.microsoft.com/office/drawing/2014/main" id="{31D227C2-90B1-4909-A797-75B4EBF79B8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6755712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0" name="그림 35" descr="그림 35">
            <a:extLst>
              <a:ext uri="{FF2B5EF4-FFF2-40B4-BE49-F238E27FC236}">
                <a16:creationId xmlns:a16="http://schemas.microsoft.com/office/drawing/2014/main" id="{985D5D37-257D-4331-98BE-0C501210853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7404723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2" name="그림 36" descr="그림 36">
            <a:extLst>
              <a:ext uri="{FF2B5EF4-FFF2-40B4-BE49-F238E27FC236}">
                <a16:creationId xmlns:a16="http://schemas.microsoft.com/office/drawing/2014/main" id="{AB67DF29-444F-4F00-8C86-4999B3A7588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8053732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3" name="그림 18" descr="그림 18">
            <a:extLst>
              <a:ext uri="{FF2B5EF4-FFF2-40B4-BE49-F238E27FC236}">
                <a16:creationId xmlns:a16="http://schemas.microsoft.com/office/drawing/2014/main" id="{967A8F84-05AC-49E1-9DBE-EDEB7F999C1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4159668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4" name="그림 19" descr="그림 19">
            <a:extLst>
              <a:ext uri="{FF2B5EF4-FFF2-40B4-BE49-F238E27FC236}">
                <a16:creationId xmlns:a16="http://schemas.microsoft.com/office/drawing/2014/main" id="{6972B92D-E177-40B9-A093-956D219A621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4808679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5" name="그림 26" descr="그림 26">
            <a:extLst>
              <a:ext uri="{FF2B5EF4-FFF2-40B4-BE49-F238E27FC236}">
                <a16:creationId xmlns:a16="http://schemas.microsoft.com/office/drawing/2014/main" id="{EDD12B27-E96D-4D58-87F7-C49D0EC00DE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5457690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6" name="그림 27" descr="그림 27">
            <a:extLst>
              <a:ext uri="{FF2B5EF4-FFF2-40B4-BE49-F238E27FC236}">
                <a16:creationId xmlns:a16="http://schemas.microsoft.com/office/drawing/2014/main" id="{BC202EA3-A5CE-48C1-AEA7-B99EDC5665D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6106701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7" name="그림 28" descr="그림 28">
            <a:extLst>
              <a:ext uri="{FF2B5EF4-FFF2-40B4-BE49-F238E27FC236}">
                <a16:creationId xmlns:a16="http://schemas.microsoft.com/office/drawing/2014/main" id="{B0CB9735-68AE-4AB0-A570-6EC42383E0B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6755712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8" name="그림 35" descr="그림 35">
            <a:extLst>
              <a:ext uri="{FF2B5EF4-FFF2-40B4-BE49-F238E27FC236}">
                <a16:creationId xmlns:a16="http://schemas.microsoft.com/office/drawing/2014/main" id="{87FFEE23-9B92-47E6-ACD2-0B6869650DD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7404723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0" name="그림 36" descr="그림 36">
            <a:extLst>
              <a:ext uri="{FF2B5EF4-FFF2-40B4-BE49-F238E27FC236}">
                <a16:creationId xmlns:a16="http://schemas.microsoft.com/office/drawing/2014/main" id="{BDC1845D-DD8C-4BBD-A3D0-5F082258658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8053732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1" name="그림 18" descr="그림 18">
            <a:extLst>
              <a:ext uri="{FF2B5EF4-FFF2-40B4-BE49-F238E27FC236}">
                <a16:creationId xmlns:a16="http://schemas.microsoft.com/office/drawing/2014/main" id="{35E2B8EB-2387-4B0C-A1BB-1E02E2E6746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4159668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2" name="그림 19" descr="그림 19">
            <a:extLst>
              <a:ext uri="{FF2B5EF4-FFF2-40B4-BE49-F238E27FC236}">
                <a16:creationId xmlns:a16="http://schemas.microsoft.com/office/drawing/2014/main" id="{47BA3A11-1170-4B4A-A80D-F965E8623D6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4808679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3" name="그림 26" descr="그림 26">
            <a:extLst>
              <a:ext uri="{FF2B5EF4-FFF2-40B4-BE49-F238E27FC236}">
                <a16:creationId xmlns:a16="http://schemas.microsoft.com/office/drawing/2014/main" id="{42E152E0-5A60-4273-9318-FDC8FA46E99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5457690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4" name="그림 27" descr="그림 27">
            <a:extLst>
              <a:ext uri="{FF2B5EF4-FFF2-40B4-BE49-F238E27FC236}">
                <a16:creationId xmlns:a16="http://schemas.microsoft.com/office/drawing/2014/main" id="{982AE7BB-9887-4384-8C96-515245B0811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6106701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5" name="그림 28" descr="그림 28">
            <a:extLst>
              <a:ext uri="{FF2B5EF4-FFF2-40B4-BE49-F238E27FC236}">
                <a16:creationId xmlns:a16="http://schemas.microsoft.com/office/drawing/2014/main" id="{BF2DE4A7-C591-4CA1-A08F-0362218B1FD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6755712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6" name="그림 35" descr="그림 35">
            <a:extLst>
              <a:ext uri="{FF2B5EF4-FFF2-40B4-BE49-F238E27FC236}">
                <a16:creationId xmlns:a16="http://schemas.microsoft.com/office/drawing/2014/main" id="{A82CDF67-F1C7-4B32-B4C5-40289288625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7404723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7" name="그림 36" descr="그림 36">
            <a:extLst>
              <a:ext uri="{FF2B5EF4-FFF2-40B4-BE49-F238E27FC236}">
                <a16:creationId xmlns:a16="http://schemas.microsoft.com/office/drawing/2014/main" id="{70694C18-6284-4B48-834B-1562F5FCE02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8053732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8" name="그림 18" descr="그림 18">
            <a:extLst>
              <a:ext uri="{FF2B5EF4-FFF2-40B4-BE49-F238E27FC236}">
                <a16:creationId xmlns:a16="http://schemas.microsoft.com/office/drawing/2014/main" id="{20D7B9D5-43D5-479F-92F3-A5FC1B1C3B3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4159668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9" name="그림 19" descr="그림 19">
            <a:extLst>
              <a:ext uri="{FF2B5EF4-FFF2-40B4-BE49-F238E27FC236}">
                <a16:creationId xmlns:a16="http://schemas.microsoft.com/office/drawing/2014/main" id="{EB9A855D-0EB2-4089-AC94-8BCD1DF4085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4808679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0" name="그림 26" descr="그림 26">
            <a:extLst>
              <a:ext uri="{FF2B5EF4-FFF2-40B4-BE49-F238E27FC236}">
                <a16:creationId xmlns:a16="http://schemas.microsoft.com/office/drawing/2014/main" id="{6EE7B7BA-B578-421C-924D-75F356F1FE3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5457690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1" name="그림 27" descr="그림 27">
            <a:extLst>
              <a:ext uri="{FF2B5EF4-FFF2-40B4-BE49-F238E27FC236}">
                <a16:creationId xmlns:a16="http://schemas.microsoft.com/office/drawing/2014/main" id="{19DAEBBE-CE52-49A4-91DB-5B3A21D6CC6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6106701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2" name="그림 28" descr="그림 28">
            <a:extLst>
              <a:ext uri="{FF2B5EF4-FFF2-40B4-BE49-F238E27FC236}">
                <a16:creationId xmlns:a16="http://schemas.microsoft.com/office/drawing/2014/main" id="{8EEA40B9-84B8-422A-A254-8CAEAC8437D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6755712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3" name="그림 35" descr="그림 35">
            <a:extLst>
              <a:ext uri="{FF2B5EF4-FFF2-40B4-BE49-F238E27FC236}">
                <a16:creationId xmlns:a16="http://schemas.microsoft.com/office/drawing/2014/main" id="{86FA5C81-2490-4CA5-87A6-2FB2725A026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7404723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4" name="그림 36" descr="그림 36">
            <a:extLst>
              <a:ext uri="{FF2B5EF4-FFF2-40B4-BE49-F238E27FC236}">
                <a16:creationId xmlns:a16="http://schemas.microsoft.com/office/drawing/2014/main" id="{14B2AACA-1970-4A02-AE76-FBAECE88DDE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8053732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5" name="그림 18" descr="그림 18">
            <a:extLst>
              <a:ext uri="{FF2B5EF4-FFF2-40B4-BE49-F238E27FC236}">
                <a16:creationId xmlns:a16="http://schemas.microsoft.com/office/drawing/2014/main" id="{22AD3DE5-87AE-4E5B-BCFA-3837A3D362D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4159668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6" name="그림 19" descr="그림 19">
            <a:extLst>
              <a:ext uri="{FF2B5EF4-FFF2-40B4-BE49-F238E27FC236}">
                <a16:creationId xmlns:a16="http://schemas.microsoft.com/office/drawing/2014/main" id="{1A7B2A3B-A51A-44E2-AFA4-19B771D7A18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4808679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7" name="그림 26" descr="그림 26">
            <a:extLst>
              <a:ext uri="{FF2B5EF4-FFF2-40B4-BE49-F238E27FC236}">
                <a16:creationId xmlns:a16="http://schemas.microsoft.com/office/drawing/2014/main" id="{2950FF8B-75B6-4E0D-9EE2-6DDEBC6A459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5457690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8" name="그림 27" descr="그림 27">
            <a:extLst>
              <a:ext uri="{FF2B5EF4-FFF2-40B4-BE49-F238E27FC236}">
                <a16:creationId xmlns:a16="http://schemas.microsoft.com/office/drawing/2014/main" id="{A1B93AAF-8334-4532-9F1F-B4D63EAE7FC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6106701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9" name="그림 28" descr="그림 28">
            <a:extLst>
              <a:ext uri="{FF2B5EF4-FFF2-40B4-BE49-F238E27FC236}">
                <a16:creationId xmlns:a16="http://schemas.microsoft.com/office/drawing/2014/main" id="{3C24B97E-B7A9-4CFC-B2A8-E2420B81626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6755712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0" name="그림 35" descr="그림 35">
            <a:extLst>
              <a:ext uri="{FF2B5EF4-FFF2-40B4-BE49-F238E27FC236}">
                <a16:creationId xmlns:a16="http://schemas.microsoft.com/office/drawing/2014/main" id="{DC0B90FB-2332-4F25-AA38-57DD9154A9E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7404723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1" name="그림 36" descr="그림 36">
            <a:extLst>
              <a:ext uri="{FF2B5EF4-FFF2-40B4-BE49-F238E27FC236}">
                <a16:creationId xmlns:a16="http://schemas.microsoft.com/office/drawing/2014/main" id="{B60EBB18-8F5E-4D8D-A962-5FCAB33DA41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8053732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81" name="그림 80">
            <a:extLst>
              <a:ext uri="{FF2B5EF4-FFF2-40B4-BE49-F238E27FC236}">
                <a16:creationId xmlns:a16="http://schemas.microsoft.com/office/drawing/2014/main" id="{1E588C7D-40A7-4E8A-9CF6-8D6EF8BA30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6109" y="3509839"/>
            <a:ext cx="1198126" cy="2563988"/>
          </a:xfrm>
          <a:prstGeom prst="rect">
            <a:avLst/>
          </a:prstGeom>
        </p:spPr>
      </p:pic>
      <p:sp>
        <p:nvSpPr>
          <p:cNvPr id="82" name="사각형: 둥근 모서리 73">
            <a:extLst>
              <a:ext uri="{FF2B5EF4-FFF2-40B4-BE49-F238E27FC236}">
                <a16:creationId xmlns:a16="http://schemas.microsoft.com/office/drawing/2014/main" id="{9C0D49BD-47BC-4476-98CC-8DEC211CF51B}"/>
              </a:ext>
            </a:extLst>
          </p:cNvPr>
          <p:cNvSpPr/>
          <p:nvPr/>
        </p:nvSpPr>
        <p:spPr>
          <a:xfrm>
            <a:off x="5576845" y="3441700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3" name="그림 82">
            <a:extLst>
              <a:ext uri="{FF2B5EF4-FFF2-40B4-BE49-F238E27FC236}">
                <a16:creationId xmlns:a16="http://schemas.microsoft.com/office/drawing/2014/main" id="{80B8DF92-E328-45FF-8078-A91D0C96E1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5120" y="2870697"/>
            <a:ext cx="1198126" cy="2563988"/>
          </a:xfrm>
          <a:prstGeom prst="rect">
            <a:avLst/>
          </a:prstGeom>
        </p:spPr>
      </p:pic>
      <p:sp>
        <p:nvSpPr>
          <p:cNvPr id="84" name="사각형: 둥근 모서리 73">
            <a:extLst>
              <a:ext uri="{FF2B5EF4-FFF2-40B4-BE49-F238E27FC236}">
                <a16:creationId xmlns:a16="http://schemas.microsoft.com/office/drawing/2014/main" id="{1E10B82B-B77B-483C-AF7F-905C0FBD2F1A}"/>
              </a:ext>
            </a:extLst>
          </p:cNvPr>
          <p:cNvSpPr/>
          <p:nvPr/>
        </p:nvSpPr>
        <p:spPr>
          <a:xfrm>
            <a:off x="6225874" y="2792326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6E0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5" name="그림 84">
            <a:extLst>
              <a:ext uri="{FF2B5EF4-FFF2-40B4-BE49-F238E27FC236}">
                <a16:creationId xmlns:a16="http://schemas.microsoft.com/office/drawing/2014/main" id="{F4E750CA-290B-47C4-B285-BB7345B2B5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7573" y="4148981"/>
            <a:ext cx="1198126" cy="2563988"/>
          </a:xfrm>
          <a:prstGeom prst="rect">
            <a:avLst/>
          </a:prstGeom>
        </p:spPr>
      </p:pic>
      <p:sp>
        <p:nvSpPr>
          <p:cNvPr id="86" name="사각형: 둥근 모서리 73">
            <a:extLst>
              <a:ext uri="{FF2B5EF4-FFF2-40B4-BE49-F238E27FC236}">
                <a16:creationId xmlns:a16="http://schemas.microsoft.com/office/drawing/2014/main" id="{ACCC9F84-6148-4483-BB40-C60E64C3DAF7}"/>
              </a:ext>
            </a:extLst>
          </p:cNvPr>
          <p:cNvSpPr/>
          <p:nvPr/>
        </p:nvSpPr>
        <p:spPr>
          <a:xfrm>
            <a:off x="4927521" y="4076232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7" name="그림 86">
            <a:extLst>
              <a:ext uri="{FF2B5EF4-FFF2-40B4-BE49-F238E27FC236}">
                <a16:creationId xmlns:a16="http://schemas.microsoft.com/office/drawing/2014/main" id="{EFE468FA-485B-407B-90F7-AEDD9D15EC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7174" y="4773902"/>
            <a:ext cx="1198126" cy="256398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09FB139-EF30-4DD3-9882-865E77BA14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05410" y="379124"/>
            <a:ext cx="1581675" cy="91570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27D9660-ED95-486B-B660-36B27E7C1B8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05410" y="379124"/>
            <a:ext cx="1581675" cy="91570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D09E1B7-8A92-45DE-A13F-C6BCEEC8795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05410" y="379124"/>
            <a:ext cx="1581675" cy="915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035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animBg="1"/>
      <p:bldP spid="84" grpId="0" animBg="1"/>
      <p:bldP spid="86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1</Words>
  <Application>Microsoft Office PowerPoint</Application>
  <PresentationFormat>와이드스크린</PresentationFormat>
  <Paragraphs>1</Paragraphs>
  <Slides>21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김병민</dc:creator>
  <cp:lastModifiedBy>김병민</cp:lastModifiedBy>
  <cp:revision>69</cp:revision>
  <dcterms:created xsi:type="dcterms:W3CDTF">2019-12-05T04:47:04Z</dcterms:created>
  <dcterms:modified xsi:type="dcterms:W3CDTF">2019-12-07T07:53:42Z</dcterms:modified>
</cp:coreProperties>
</file>