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3CA07-B3E6-4721-8DD8-D4993549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4C0E2E-CC47-4994-A31A-08E9E5CF8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FE2DC-E896-4536-A7B8-B6C06827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286E-2122-40B7-8F71-6B32EB30934F}" type="datetimeFigureOut">
              <a:rPr lang="ko-KR" altLang="en-US" smtClean="0"/>
              <a:t>2019-9-17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8432E-9423-4DE2-B0C9-863C51A5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C5B8A-3025-42BE-9A2E-EDF55AA8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0E3-9586-4435-B912-FAFF8E93E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4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56761-2D95-435E-AF71-9F73748C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20AF9F-3E88-42CC-9086-FE6377130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7ECAD-33F0-4CD2-A168-D833258E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286E-2122-40B7-8F71-6B32EB30934F}" type="datetimeFigureOut">
              <a:rPr lang="ko-KR" altLang="en-US" smtClean="0"/>
              <a:t>2019-9-17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97BE0-C130-4A53-8D85-7CD7D42B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5E05A-5B42-448C-B471-070F2E43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0E3-9586-4435-B912-FAFF8E93E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54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A1985A-C31B-420E-B957-FD856CAD9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DA9914-BDED-4623-9C67-85FA2E5E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E95C0-C01B-4EDB-BB15-9BBE3980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286E-2122-40B7-8F71-6B32EB30934F}" type="datetimeFigureOut">
              <a:rPr lang="ko-KR" altLang="en-US" smtClean="0"/>
              <a:t>2019-9-17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52748-FF34-4D78-939C-ED8591B9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24D76-2840-44EC-BAAB-4459BF35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0E3-9586-4435-B912-FAFF8E93E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3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31733-CE73-4BAA-A1B8-B08C100D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82F70-6778-4218-BAF8-832CF8AF6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90669-105B-4701-B91F-A2DE9D50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286E-2122-40B7-8F71-6B32EB30934F}" type="datetimeFigureOut">
              <a:rPr lang="ko-KR" altLang="en-US" smtClean="0"/>
              <a:t>2019-9-17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DCE1D-B480-49C4-80E9-22712381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3D743-11D2-4F38-B5BF-0E9AD59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0E3-9586-4435-B912-FAFF8E93E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49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4E05B-6D7A-49A0-8E44-81A0327E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6E9E86-4971-410D-8385-0A09332B5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27FAF-4D56-4398-9597-F59EEC76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286E-2122-40B7-8F71-6B32EB30934F}" type="datetimeFigureOut">
              <a:rPr lang="ko-KR" altLang="en-US" smtClean="0"/>
              <a:t>2019-9-17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23131-DBB1-431F-9DC9-1BE256AA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1C335-E9CD-4C30-8054-35AEB040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0E3-9586-4435-B912-FAFF8E93E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64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B9619-6939-4785-852E-6607729F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BAB16-47D0-40C9-BA9C-BD36BCEF3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570F5-EEBC-42D0-B67F-329EF319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DF8DC5-27A2-4A0F-88E1-36A3312D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286E-2122-40B7-8F71-6B32EB30934F}" type="datetimeFigureOut">
              <a:rPr lang="ko-KR" altLang="en-US" smtClean="0"/>
              <a:t>2019-9-17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2A44B1-C750-4C4F-8919-F0F82991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CEED6F-1166-4B6C-8FD7-EA9F8B37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0E3-9586-4435-B912-FAFF8E93E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30B29-EF8F-4D57-A7DB-5F8BF11AF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7E2C8-6251-4FF2-90CD-A73A661B5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7CEE63-EE06-4849-83F9-7F0F4EE4D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DB4D2C-8582-4E03-994E-70ED43659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4F8168-1482-4A44-B876-F7C15E592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C5BD26-2F07-4FC6-B9F2-6E5A6C3C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286E-2122-40B7-8F71-6B32EB30934F}" type="datetimeFigureOut">
              <a:rPr lang="ko-KR" altLang="en-US" smtClean="0"/>
              <a:t>2019-9-17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AFC101-9AA6-40C5-A244-01235B61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DB5C33-BD46-468E-AA92-7CD783B5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0E3-9586-4435-B912-FAFF8E93E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68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92025-3C8B-42B0-8F53-A313C069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9A8E6-39AD-4512-AA4A-EAC5E2D1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286E-2122-40B7-8F71-6B32EB30934F}" type="datetimeFigureOut">
              <a:rPr lang="ko-KR" altLang="en-US" smtClean="0"/>
              <a:t>2019-9-17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BCFB1C-6194-4DD4-AF3D-9EE076A6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475C1-14DE-480C-A6B6-A8DBACA0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0E3-9586-4435-B912-FAFF8E93E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78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78D9B9-AC71-4BA1-94DC-6865FABD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286E-2122-40B7-8F71-6B32EB30934F}" type="datetimeFigureOut">
              <a:rPr lang="ko-KR" altLang="en-US" smtClean="0"/>
              <a:t>2019-9-17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2AD747-E45F-4B88-AAFD-83AB9548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143AC3-2F11-41F2-92EA-43892D81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0E3-9586-4435-B912-FAFF8E93E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69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8B1B1-8317-46F5-AAC3-42170000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74CEA-244A-43DE-B21D-BC2B5EDB6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A9BCF7-20D7-45A8-BD35-D25B825B8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5DA57-AF8E-48ED-BE82-BC65E364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286E-2122-40B7-8F71-6B32EB30934F}" type="datetimeFigureOut">
              <a:rPr lang="ko-KR" altLang="en-US" smtClean="0"/>
              <a:t>2019-9-17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8FCDAB-3729-41A2-A938-10E5712D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28959-AE92-476C-A382-3D158E77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0E3-9586-4435-B912-FAFF8E93E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34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F2CA9-A39A-425A-84F5-E37439F6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0D0525-AF93-4209-B709-AAAC28ECC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4F7B46-55B1-4247-B753-9713A1C8A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917767-3B8B-4E22-875A-59B4DFE2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286E-2122-40B7-8F71-6B32EB30934F}" type="datetimeFigureOut">
              <a:rPr lang="ko-KR" altLang="en-US" smtClean="0"/>
              <a:t>2019-9-17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C48972-4FC9-449F-80CC-AC1F9A05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27DA80-7A81-49EE-8C62-9974A99F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00E3-9586-4435-B912-FAFF8E93E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E88091-EC7F-48D5-8EEF-285DCC57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1BB5D7-B6A2-4E9F-AE38-433D53FA7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5CF0B-FF9A-48C1-B7F8-DBEA22FCF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B286E-2122-40B7-8F71-6B32EB30934F}" type="datetimeFigureOut">
              <a:rPr lang="ko-KR" altLang="en-US" smtClean="0"/>
              <a:t>2019-9-17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A6963-A04E-46DD-A7F5-AF9A8AB0B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B5D35-A1E4-4A37-A553-5E7E3393E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D00E3-9586-4435-B912-FAFF8E93E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88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28E2D-8952-401B-A157-3042C89CB436}"/>
              </a:ext>
            </a:extLst>
          </p:cNvPr>
          <p:cNvSpPr txBox="1"/>
          <p:nvPr/>
        </p:nvSpPr>
        <p:spPr>
          <a:xfrm>
            <a:off x="289367" y="695219"/>
            <a:ext cx="11365430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플레이어에게 번호가 지정된 블루투스 리모컨을 준다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역할은 랜덤으로 플레이어의 리모컨에 진동이 울려 지정한다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플레이어들이 누군가를 지목할 때 리모컨의 버튼으로 해당 번호를 누르면 번호가 보드에 전송된다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보드에 있는 화살표로 밤에 지목된 번호를 가리키고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led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결과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생존여부 또는 죽었을 경우 직업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알린다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8954E7-29E7-4661-8028-419CD0D11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494"/>
          <a:stretch/>
        </p:blipFill>
        <p:spPr>
          <a:xfrm>
            <a:off x="985416" y="2741946"/>
            <a:ext cx="2071687" cy="361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9D42C3-6327-485A-A0DE-79779FBB8822}"/>
              </a:ext>
            </a:extLst>
          </p:cNvPr>
          <p:cNvSpPr txBox="1"/>
          <p:nvPr/>
        </p:nvSpPr>
        <p:spPr>
          <a:xfrm>
            <a:off x="1210803" y="6351544"/>
            <a:ext cx="23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리모컨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F76669-175E-43CA-B176-E8748CA0C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910" y="2741946"/>
            <a:ext cx="4012182" cy="3619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DB7718-C891-4B82-8FFB-93D590836B00}"/>
              </a:ext>
            </a:extLst>
          </p:cNvPr>
          <p:cNvSpPr txBox="1"/>
          <p:nvPr/>
        </p:nvSpPr>
        <p:spPr>
          <a:xfrm>
            <a:off x="5192663" y="6371735"/>
            <a:ext cx="23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아두이노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모터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6903F2F-FE24-4781-A0AD-E8A10AF77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092" y="3046158"/>
            <a:ext cx="3965984" cy="31756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DD8649-4579-4313-A79F-00E692C1B43D}"/>
              </a:ext>
            </a:extLst>
          </p:cNvPr>
          <p:cNvSpPr txBox="1"/>
          <p:nvPr/>
        </p:nvSpPr>
        <p:spPr>
          <a:xfrm>
            <a:off x="9600393" y="6221793"/>
            <a:ext cx="23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LED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8C9D27-72D5-4F74-8AEC-7631B945D637}"/>
              </a:ext>
            </a:extLst>
          </p:cNvPr>
          <p:cNvSpPr txBox="1"/>
          <p:nvPr/>
        </p:nvSpPr>
        <p:spPr>
          <a:xfrm>
            <a:off x="289367" y="243725"/>
            <a:ext cx="38196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마피아 게임</a:t>
            </a:r>
          </a:p>
        </p:txBody>
      </p:sp>
    </p:spTree>
    <p:extLst>
      <p:ext uri="{BB962C8B-B14F-4D97-AF65-F5344CB8AC3E}">
        <p14:creationId xmlns:p14="http://schemas.microsoft.com/office/powerpoint/2010/main" val="281043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61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</vt:lpstr>
      <vt:lpstr>나눔스퀘어 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SUYEON</dc:creator>
  <cp:lastModifiedBy>KIM SUYEON</cp:lastModifiedBy>
  <cp:revision>6</cp:revision>
  <dcterms:created xsi:type="dcterms:W3CDTF">2019-09-17T06:52:57Z</dcterms:created>
  <dcterms:modified xsi:type="dcterms:W3CDTF">2019-09-17T10:58:01Z</dcterms:modified>
</cp:coreProperties>
</file>