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7665"/>
    <p:restoredTop sz="94660"/>
  </p:normalViewPr>
  <p:slideViewPr>
    <p:cSldViewPr snapToGrid="0">
      <p:cViewPr varScale="1">
        <p:scale>
          <a:sx n="66" d="100"/>
          <a:sy n="66" d="100"/>
        </p:scale>
        <p:origin x="1250" y="41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21771" y="0"/>
            <a:ext cx="9165772" cy="6943724"/>
            <a:chOff x="-21772" y="0"/>
            <a:chExt cx="9165772" cy="6943724"/>
          </a:xfrm>
        </p:grpSpPr>
        <p:sp>
          <p:nvSpPr>
            <p:cNvPr id="8" name="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85799" y="2386585"/>
            <a:ext cx="7772399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599" y="3357562"/>
            <a:ext cx="64007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68296F2-757A-4AD3-AE92-44DBDC3C59EF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505199" y="-50800"/>
            <a:ext cx="5651500" cy="6908800"/>
            <a:chOff x="3505200" y="-50800"/>
            <a:chExt cx="5651500" cy="6908800"/>
          </a:xfrm>
        </p:grpSpPr>
        <p:sp>
          <p:nvSpPr>
            <p:cNvPr id="7" name="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47649" y="2357430"/>
            <a:ext cx="8648699" cy="1470025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C92D56D-4E18-4865-82CF-493E1E9C33CA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368175" y="2214563"/>
            <a:ext cx="4594225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68EBC7F-88B6-4F73-AC78-9F7EEAFB6A58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"/>
          <p:cNvSpPr/>
          <p:nvPr userDrawn="1"/>
        </p:nvSpPr>
        <p:spPr>
          <a:xfrm>
            <a:off x="0" y="0"/>
            <a:ext cx="9148206" cy="535875"/>
          </a:xfrm>
          <a:prstGeom prst="rect">
            <a:avLst/>
          </a:prstGeom>
          <a:gradFill rotWithShape="1">
            <a:gsLst>
              <a:gs pos="0">
                <a:schemeClr val="bg2">
                  <a:alpha val="100000"/>
                </a:schemeClr>
              </a:gs>
              <a:gs pos="100000">
                <a:schemeClr val="tx2">
                  <a:lumMod val="40000"/>
                  <a:lumOff val="60000"/>
                  <a:alpha val="10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-97921" y="-364976"/>
            <a:ext cx="6786610" cy="1143000"/>
          </a:xfrm>
        </p:spPr>
        <p:txBody>
          <a:bodyPr/>
          <a:lstStyle>
            <a:lvl1pPr algn="l">
              <a:defRPr sz="4000">
                <a:solidFill>
                  <a:srgbClr val="ff6600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7429519" y="571480"/>
            <a:ext cx="1257278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457199" y="571480"/>
            <a:ext cx="6758005" cy="555468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F0ADBF-A3D2-40F4-BB69-08DB2B9EC611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23010" y="1325880"/>
            <a:ext cx="6858000" cy="38509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305956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3025B51-A645-4327-94CB-234FE6665743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9AE71A8-65A3-45D4-9F37-88A5CF9250D9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6926" y="0"/>
            <a:ext cx="5092753" cy="6943724"/>
            <a:chOff x="-16927" y="0"/>
            <a:chExt cx="5092754" cy="6943724"/>
          </a:xfrm>
        </p:grpSpPr>
        <p:sp>
          <p:nvSpPr>
            <p:cNvPr id="8" name="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22312" y="2571733"/>
            <a:ext cx="7772399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22312" y="2035630"/>
            <a:ext cx="7772399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714347" y="3786190"/>
            <a:ext cx="2133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F5E13E-8DFC-4020-804C-12EF0741D308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199" y="3786190"/>
            <a:ext cx="2895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6357949" y="3786190"/>
            <a:ext cx="21335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2659" y="300794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half" idx="13"/>
          </p:nvPr>
        </p:nvSpPr>
        <p:spPr>
          <a:xfrm>
            <a:off x="457199" y="1395664"/>
            <a:ext cx="40385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48199" y="1395664"/>
            <a:ext cx="40385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FA6E08-0808-4B0F-944A-174343B8D1DE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452659" y="300794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20C1C99-5C77-47E5-96CD-2D26793726BC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500173"/>
            <a:ext cx="82295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3FB996-AE50-40F9-8D33-3D1809AC19F7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sz="quarter" idx="14"/>
          </p:nvPr>
        </p:nvSpPr>
        <p:spPr>
          <a:xfrm>
            <a:off x="457199" y="3915075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4648199" y="3915075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F49605D-2504-4B34-B870-1E9C7514BB7B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-9524" y="1"/>
            <a:ext cx="3434954" cy="3429000"/>
            <a:chOff x="-9525" y="1"/>
            <a:chExt cx="3434955" cy="3429000"/>
          </a:xfrm>
        </p:grpSpPr>
        <p:sp>
          <p:nvSpPr>
            <p:cNvPr id="21" name="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9" name=""/>
          <p:cNvGrpSpPr/>
          <p:nvPr/>
        </p:nvGrpSpPr>
        <p:grpSpPr>
          <a:xfrm rot="0">
            <a:off x="5714344" y="3429000"/>
            <a:ext cx="3429655" cy="3429000"/>
            <a:chOff x="5714344" y="3429000"/>
            <a:chExt cx="3429656" cy="3429000"/>
          </a:xfrm>
        </p:grpSpPr>
        <p:grpSp>
          <p:nvGrpSpPr>
            <p:cNvPr id="10" name=""/>
            <p:cNvGrpSpPr/>
            <p:nvPr/>
          </p:nvGrpSpPr>
          <p:grpSpPr>
            <a:xfrm rot="0"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8" name="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22" name="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828799" y="760076"/>
            <a:ext cx="5486399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828799" y="1357298"/>
            <a:ext cx="5486399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828799" y="5164150"/>
            <a:ext cx="54863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7B80FE-8CE5-4512-8667-232A6B8C35F4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상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6095999" y="2"/>
            <a:ext cx="3047999" cy="3733800"/>
            <a:chOff x="6096000" y="2"/>
            <a:chExt cx="3048000" cy="3733800"/>
          </a:xfrm>
        </p:grpSpPr>
        <p:sp>
          <p:nvSpPr>
            <p:cNvPr id="20" name="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0" y="4191000"/>
            <a:ext cx="3428999" cy="2667000"/>
            <a:chOff x="0" y="4191000"/>
            <a:chExt cx="3429000" cy="2667000"/>
          </a:xfrm>
        </p:grpSpPr>
        <p:sp>
          <p:nvSpPr>
            <p:cNvPr id="24" name="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B7B2223-AEE7-4A0F-91FA-31D4584AC374}" type="datetime1">
              <a:rPr lang="ko-KR" altLang="en-US"/>
              <a:pPr>
                <a:defRPr lang="ko-KR" altLang="en-US"/>
              </a:pPr>
              <a:t>2019-09-22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png"  /><Relationship Id="rId3" Type="http://schemas.openxmlformats.org/officeDocument/2006/relationships/image" Target="../media/image21.jpeg"  /><Relationship Id="rId4" Type="http://schemas.openxmlformats.org/officeDocument/2006/relationships/image" Target="../media/image2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hyperlink" Target="https://www.youtube.com/watch?v=3rQqD_i6qQE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409485" y="930578"/>
            <a:ext cx="8076795" cy="4996844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5" name=""/>
          <p:cNvSpPr txBox="1"/>
          <p:nvPr/>
        </p:nvSpPr>
        <p:spPr>
          <a:xfrm rot="20293060">
            <a:off x="1514954" y="2742256"/>
            <a:ext cx="5935980" cy="9105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5400">
                <a:ln w="15875" cap="sq" cmpd="dbl" algn="ctr">
                  <a:solidFill>
                    <a:schemeClr val="bg2"/>
                  </a:solidFill>
                  <a:prstDash val="solid"/>
                  <a:round/>
                </a:ln>
                <a:solidFill>
                  <a:schemeClr val="accent5"/>
                </a:solid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</a:rPr>
              <a:t>오프라인 지뢰찾기</a:t>
            </a:r>
            <a:endParaRPr lang="ko-KR" altLang="en-US" sz="5400">
              <a:ln w="15875" cap="sq" cmpd="dbl" algn="ctr">
                <a:solidFill>
                  <a:schemeClr val="bg2"/>
                </a:solidFill>
                <a:prstDash val="solid"/>
                <a:round/>
              </a:ln>
              <a:solidFill>
                <a:schemeClr val="accent5"/>
              </a:solid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23460" y="1236737"/>
            <a:ext cx="4248361" cy="219226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52171" y="4358354"/>
            <a:ext cx="3731664" cy="209906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5987" y="612092"/>
            <a:ext cx="3511253" cy="3511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1554267" y="4474969"/>
            <a:ext cx="5091869" cy="14572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-모든 지뢰를 찾아내면 이기는 게임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-숫자는 주위 8칸 중 지뢰의 개수를 의미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-깃발은 지뢰가 있는 것을 의미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5335" y="302663"/>
            <a:ext cx="6306974" cy="3901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07669" y="868680"/>
            <a:ext cx="8528662" cy="385095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 sz="3000" b="1"/>
              <a:t>왜 만들고자 하는가??</a:t>
            </a:r>
            <a:endParaRPr lang="ko-KR" altLang="en-US"/>
          </a:p>
          <a:p>
            <a:pPr marL="457200" indent="-457200">
              <a:buNone/>
              <a:defRPr lang="ko-KR" altLang="en-US"/>
            </a:pPr>
            <a:endParaRPr lang="ko-KR" altLang="en-US"/>
          </a:p>
          <a:p>
            <a:pPr marL="457200" indent="-457200">
              <a:buNone/>
              <a:defRPr lang="ko-KR" altLang="en-US"/>
            </a:pPr>
            <a:r>
              <a:rPr lang="ko-KR" altLang="en-US"/>
              <a:t>-윈도우 지뢰찾기가 없어지는 추세(10부터 지원</a:t>
            </a:r>
            <a:r>
              <a:rPr lang="en-US" altLang="ko-KR"/>
              <a:t>x)</a:t>
            </a:r>
            <a:endParaRPr lang="en-US" altLang="ko-KR"/>
          </a:p>
          <a:p>
            <a:pPr marL="457200" indent="-457200">
              <a:buNone/>
              <a:defRPr lang="ko-KR" altLang="en-US"/>
            </a:pPr>
            <a:endParaRPr lang="en-US" altLang="ko-KR"/>
          </a:p>
          <a:p>
            <a:pPr marL="457200" indent="-457200">
              <a:buNone/>
              <a:defRPr lang="ko-KR" altLang="en-US"/>
            </a:pPr>
            <a:r>
              <a:rPr lang="en-US" altLang="ko-KR"/>
              <a:t>-</a:t>
            </a:r>
            <a:r>
              <a:rPr lang="ko-KR" altLang="en-US"/>
              <a:t>디지털에서 아날로그로의 전환</a:t>
            </a:r>
            <a:endParaRPr lang="ko-KR" altLang="en-US"/>
          </a:p>
          <a:p>
            <a:pPr marL="457200" indent="-457200">
              <a:buNone/>
              <a:defRPr lang="ko-KR" altLang="en-US"/>
            </a:pPr>
            <a:endParaRPr lang="ko-KR" altLang="en-US"/>
          </a:p>
          <a:p>
            <a:pPr marL="457200" indent="-457200">
              <a:buNone/>
              <a:defRPr lang="ko-KR" altLang="en-US"/>
            </a:pPr>
            <a:r>
              <a:rPr lang="ko-KR" altLang="en-US"/>
              <a:t>-1인용 게임에서 다인용 게임으로 발전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7163" y="749536"/>
            <a:ext cx="4584463" cy="458446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919242" y="5525389"/>
            <a:ext cx="5376729" cy="44488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en-US" altLang="ko-KR" sz="2400"/>
              <a:t>LED Button Pad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831" y="1553554"/>
            <a:ext cx="3472441" cy="23622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 rot="21598130">
            <a:off x="3746233" y="1608125"/>
            <a:ext cx="2406644" cy="998125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기본형(2</a:t>
            </a:r>
            <a:r>
              <a:rPr lang="en-US" altLang="ko-KR">
                <a:solidFill>
                  <a:schemeClr val="tx1"/>
                </a:solidFill>
              </a:rPr>
              <a:t>x2) </a:t>
            </a:r>
            <a:r>
              <a:rPr lang="ko-KR" altLang="en-US">
                <a:solidFill>
                  <a:schemeClr val="tx1"/>
                </a:solidFill>
              </a:rPr>
              <a:t> 9개 추가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276" y="439441"/>
            <a:ext cx="3486973" cy="119881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2643" y="4070872"/>
            <a:ext cx="1052824" cy="105936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43650" y="729063"/>
            <a:ext cx="1285428" cy="1301496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40513" y="3037317"/>
            <a:ext cx="1355487" cy="1230861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776813" y="4368147"/>
            <a:ext cx="1513318" cy="36752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/>
              <a:t>8</a:t>
            </a:r>
            <a:r>
              <a:rPr lang="en-US" altLang="ko-KR"/>
              <a:t>x8 </a:t>
            </a:r>
            <a:r>
              <a:rPr lang="ko-KR" altLang="en-US"/>
              <a:t>초급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6264423" y="2277276"/>
            <a:ext cx="1513318" cy="36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12</a:t>
            </a:r>
            <a:r>
              <a:rPr lang="en-US" altLang="ko-KR"/>
              <a:t>x</a:t>
            </a:r>
            <a:r>
              <a:rPr lang="ko-KR" altLang="en-US"/>
              <a:t>12</a:t>
            </a:r>
            <a:r>
              <a:rPr lang="en-US" altLang="ko-KR"/>
              <a:t> </a:t>
            </a:r>
            <a:r>
              <a:rPr lang="ko-KR" altLang="en-US"/>
              <a:t>중급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4742205" y="4582859"/>
            <a:ext cx="1513318" cy="36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16</a:t>
            </a:r>
            <a:r>
              <a:rPr lang="en-US" altLang="ko-KR"/>
              <a:t>x16 </a:t>
            </a:r>
            <a:r>
              <a:rPr lang="ko-KR" altLang="en-US"/>
              <a:t>고급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 rot="48004" flipH="1">
            <a:off x="6337744" y="3152483"/>
            <a:ext cx="2406644" cy="998125"/>
          </a:xfrm>
          <a:prstGeom prst="rightArrow">
            <a:avLst>
              <a:gd name="adj1" fmla="val 50000"/>
              <a:gd name="adj2" fmla="val 5000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기본형(2</a:t>
            </a:r>
            <a:r>
              <a:rPr lang="en-US" altLang="ko-KR">
                <a:solidFill>
                  <a:schemeClr val="tx1"/>
                </a:solidFill>
              </a:rPr>
              <a:t>x2) </a:t>
            </a:r>
            <a:r>
              <a:rPr lang="ko-KR" altLang="en-US">
                <a:solidFill>
                  <a:schemeClr val="tx1"/>
                </a:solidFill>
              </a:rPr>
              <a:t> 9개 추가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16674" y="478030"/>
            <a:ext cx="2610191" cy="361336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480061" y="4385950"/>
            <a:ext cx="4655677" cy="5270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2900"/>
              <a:t>왜 정사각형인가?</a:t>
            </a:r>
            <a:endParaRPr lang="ko-KR" altLang="en-US" sz="2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4159" y="657271"/>
            <a:ext cx="626756" cy="67318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0497" y="1761725"/>
            <a:ext cx="683769" cy="65934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58553" y="2794342"/>
            <a:ext cx="639956" cy="63995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58553" y="3772924"/>
            <a:ext cx="702268" cy="75428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12034" y="625770"/>
            <a:ext cx="800188" cy="85946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12035" y="1701409"/>
            <a:ext cx="711170" cy="763849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5820042" y="3758369"/>
            <a:ext cx="747757" cy="721051"/>
          </a:xfrm>
          <a:prstGeom prst="bevel">
            <a:avLst>
              <a:gd name="adj" fmla="val 125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5820042" y="2770260"/>
            <a:ext cx="721051" cy="658739"/>
          </a:xfrm>
          <a:prstGeom prst="bevel">
            <a:avLst>
              <a:gd name="adj" fmla="val 12500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5820042" y="1782154"/>
            <a:ext cx="694346" cy="614228"/>
          </a:xfrm>
          <a:prstGeom prst="bevel">
            <a:avLst>
              <a:gd name="adj" fmla="val 12500"/>
            </a:avLst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5820042" y="650370"/>
            <a:ext cx="676542" cy="640934"/>
          </a:xfrm>
          <a:prstGeom prst="bevel">
            <a:avLst>
              <a:gd name="adj" fmla="val 12500"/>
            </a:avLst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2980346" y="2779162"/>
            <a:ext cx="658738" cy="649837"/>
          </a:xfrm>
          <a:prstGeom prst="bevel">
            <a:avLst>
              <a:gd name="adj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>
            <a:off x="2980345" y="670310"/>
            <a:ext cx="676541" cy="685443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16172" y="2717028"/>
            <a:ext cx="711972" cy="711972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2109476" y="905320"/>
            <a:ext cx="712149" cy="2848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2983906" y="1739603"/>
            <a:ext cx="676541" cy="658738"/>
          </a:xfrm>
          <a:prstGeom prst="bevel">
            <a:avLst>
              <a:gd name="adj" fmla="val 125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rgbClr val="000000"/>
                </a:solidFill>
              </a:rPr>
              <a:t>Off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2099773" y="1903397"/>
            <a:ext cx="712149" cy="2848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0" name=""/>
          <p:cNvSpPr/>
          <p:nvPr/>
        </p:nvSpPr>
        <p:spPr>
          <a:xfrm>
            <a:off x="2097726" y="2910377"/>
            <a:ext cx="712149" cy="2848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4958341" y="845144"/>
            <a:ext cx="712149" cy="2848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2" name=""/>
          <p:cNvSpPr/>
          <p:nvPr/>
        </p:nvSpPr>
        <p:spPr>
          <a:xfrm>
            <a:off x="4985046" y="1966778"/>
            <a:ext cx="712149" cy="2848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4976145" y="2954886"/>
            <a:ext cx="712149" cy="2848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5029556" y="3969699"/>
            <a:ext cx="712149" cy="2848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7393" y="1798177"/>
            <a:ext cx="2618930" cy="261893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81471" y="1888982"/>
            <a:ext cx="2860446" cy="244800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5640224" y="4555087"/>
            <a:ext cx="2804089" cy="910358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buNone/>
              <a:defRPr lang="ko-KR" altLang="en-US"/>
            </a:pPr>
            <a:r>
              <a:rPr lang="en-US" altLang="ko-KR">
                <a:hlinkClick r:id="rId4"/>
              </a:rPr>
              <a:t>https://www.youtube.com/watch?v=3rQqD_i6qQE</a:t>
            </a: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95245" y="392882"/>
            <a:ext cx="8077248" cy="3850957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우리 팀 지뢰찾기만의 특징</a:t>
            </a:r>
            <a:endParaRPr lang="ko-KR" altLang="en-US"/>
          </a:p>
          <a:p>
            <a:pPr lvl="0">
              <a:defRPr lang="ko-KR" altLang="en-US"/>
            </a:pPr>
            <a:endParaRPr lang="en-US" altLang="ko-KR"/>
          </a:p>
          <a:p>
            <a:pPr marL="457200" indent="-457200">
              <a:buNone/>
              <a:defRPr lang="ko-KR" altLang="en-US"/>
            </a:pPr>
            <a:r>
              <a:rPr lang="ko-KR" altLang="en-US"/>
              <a:t>-지뢰를 건드렸을 시, 폭탄 터지는 소리</a:t>
            </a:r>
            <a:endParaRPr lang="ko-KR" altLang="en-US"/>
          </a:p>
          <a:p>
            <a:pPr marL="457200" indent="-457200">
              <a:buNone/>
              <a:defRPr lang="ko-KR" altLang="en-US"/>
            </a:pPr>
            <a:endParaRPr lang="ko-KR" altLang="en-US"/>
          </a:p>
          <a:p>
            <a:pPr marL="457200" indent="-457200">
              <a:buNone/>
              <a:defRPr lang="ko-KR" altLang="en-US"/>
            </a:pPr>
            <a:r>
              <a:rPr lang="ko-KR" altLang="en-US"/>
              <a:t>-난이도 별 타임 어택</a:t>
            </a:r>
            <a:endParaRPr lang="ko-KR" altLang="en-US"/>
          </a:p>
          <a:p>
            <a:pPr marL="457200" indent="-457200">
              <a:buNone/>
              <a:defRPr lang="ko-KR" altLang="en-US"/>
            </a:pPr>
            <a:endParaRPr lang="ko-KR" altLang="en-US"/>
          </a:p>
          <a:p>
            <a:pPr marL="457200" indent="-457200">
              <a:buNone/>
              <a:defRPr lang="ko-KR" altLang="en-US"/>
            </a:pPr>
            <a:r>
              <a:rPr lang="ko-KR" altLang="en-US"/>
              <a:t>-게임 시작 시, </a:t>
            </a:r>
            <a:r>
              <a:rPr lang="en-US" altLang="ko-KR"/>
              <a:t>LED</a:t>
            </a:r>
            <a:r>
              <a:rPr lang="ko-KR" altLang="en-US"/>
              <a:t>로 </a:t>
            </a:r>
            <a:r>
              <a:rPr lang="en-US" altLang="ko-KR"/>
              <a:t>Hi,</a:t>
            </a:r>
            <a:r>
              <a:rPr lang="ko-KR" altLang="en-US"/>
              <a:t> 혹은 </a:t>
            </a:r>
            <a:r>
              <a:rPr lang="en-US" altLang="ko-KR"/>
              <a:t>On/Off</a:t>
            </a:r>
            <a:r>
              <a:rPr lang="ko-KR" altLang="en-US"/>
              <a:t> 반복</a:t>
            </a:r>
            <a:endParaRPr lang="ko-KR" altLang="en-US"/>
          </a:p>
          <a:p>
            <a:pPr marL="457200" indent="-457200">
              <a:buNone/>
              <a:defRPr lang="ko-KR" altLang="en-US"/>
            </a:pPr>
            <a:endParaRPr lang="ko-KR" altLang="en-US"/>
          </a:p>
          <a:p>
            <a:pPr marL="457200" indent="-457200">
              <a:buNone/>
              <a:defRPr lang="ko-KR" altLang="en-US"/>
            </a:pPr>
            <a:r>
              <a:rPr lang="ko-KR" altLang="en-US"/>
              <a:t>-게임이 끝났을 때</a:t>
            </a:r>
            <a:r>
              <a:rPr lang="en-US" altLang="ko-KR"/>
              <a:t> LED</a:t>
            </a:r>
            <a:r>
              <a:rPr lang="ko-KR" altLang="en-US"/>
              <a:t>로 </a:t>
            </a:r>
            <a:endParaRPr lang="en-US" altLang="ko-KR"/>
          </a:p>
          <a:p>
            <a:pPr marL="457200" indent="-457200">
              <a:buNone/>
              <a:defRPr lang="ko-KR" altLang="en-US"/>
            </a:pPr>
            <a:r>
              <a:rPr lang="en-US" altLang="ko-KR"/>
              <a:t>LOSE, WIN, FAIL</a:t>
            </a:r>
            <a:endParaRPr lang="en-US" altLang="ko-KR"/>
          </a:p>
          <a:p>
            <a:pPr marL="457200" indent="-457200">
              <a:buNone/>
              <a:defRPr lang="ko-KR" altLang="en-US"/>
            </a:pPr>
            <a:r>
              <a:rPr lang="en-US" altLang="ko-KR"/>
              <a:t>or</a:t>
            </a:r>
            <a:br>
              <a:rPr lang="en-US" altLang="ko-KR"/>
            </a:br>
            <a:r>
              <a:rPr lang="ko-KR" altLang="en-US"/>
              <a:t>이모티콘</a:t>
            </a:r>
            <a:r>
              <a:rPr lang="en-US" altLang="ko-KR"/>
              <a:t> (     </a:t>
            </a:r>
            <a:r>
              <a:rPr lang="ko-KR" altLang="en-US"/>
              <a:t>이 친구</a:t>
            </a:r>
            <a:r>
              <a:rPr lang="en-US" altLang="ko-KR"/>
              <a:t>)</a:t>
            </a:r>
            <a:endParaRPr lang="en-US" altLang="ko-KR"/>
          </a:p>
          <a:p>
            <a:pPr marL="457200" indent="-457200">
              <a:buNone/>
              <a:defRPr lang="ko-KR" altLang="en-US"/>
            </a:pPr>
            <a:r>
              <a:rPr lang="en-US" altLang="ko-KR"/>
              <a:t>or</a:t>
            </a:r>
            <a:br>
              <a:rPr lang="en-US" altLang="ko-KR"/>
            </a:br>
            <a:r>
              <a:rPr lang="ko-KR" altLang="en-US"/>
              <a:t>폭탄 모양</a:t>
            </a:r>
            <a:r>
              <a:rPr lang="en-US" altLang="ko-KR"/>
              <a:t> </a:t>
            </a:r>
            <a:r>
              <a:rPr lang="ko-KR" altLang="en-US"/>
              <a:t>표시</a:t>
            </a:r>
            <a:endParaRPr lang="ko-KR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62239" y="5201673"/>
            <a:ext cx="361950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상승">
  <a:themeElements>
    <a:clrScheme name="상승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상승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상승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262</ep:Words>
  <ep:PresentationFormat>화면 슬라이드 쇼(4:3)</ep:PresentationFormat>
  <ep:Paragraphs>69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상승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2019-09-22T06:21:24.000</dcterms:created>
  <dc:creator>손 병수</dc:creator>
  <cp:lastModifiedBy>Jae</cp:lastModifiedBy>
  <dcterms:modified xsi:type="dcterms:W3CDTF">2019-09-24T22:59:51.068</dcterms:modified>
  <cp:revision>18</cp:revision>
  <dc:title>PowerPoint 프레젠테이션</dc:title>
  <cp:version>0906.0100.01</cp:version>
</cp:coreProperties>
</file>