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2" r:id="rId3"/>
    <p:sldId id="283" r:id="rId4"/>
    <p:sldId id="284" r:id="rId5"/>
    <p:sldId id="285" r:id="rId6"/>
    <p:sldId id="287" r:id="rId7"/>
    <p:sldId id="286" r:id="rId8"/>
    <p:sldId id="267" r:id="rId9"/>
    <p:sldId id="278" r:id="rId10"/>
  </p:sldIdLst>
  <p:sldSz cx="9144000" cy="6858000" type="screen4x3"/>
  <p:notesSz cx="6805613" cy="9939338"/>
  <p:embeddedFontLst>
    <p:embeddedFont>
      <p:font typeface="나눔바른고딕" panose="020B0603020101020101" pitchFamily="50" charset="-127"/>
      <p:regular r:id="rId13"/>
      <p:bold r:id="rId14"/>
    </p:embeddedFont>
    <p:embeddedFont>
      <p:font typeface="나눔고딕" panose="020D0604000000000000" pitchFamily="50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44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31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4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3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3" y="597598"/>
            <a:ext cx="8539749" cy="1969017"/>
          </a:xfrm>
        </p:spPr>
        <p:txBody>
          <a:bodyPr anchor="t">
            <a:noAutofit/>
          </a:bodyPr>
          <a:lstStyle/>
          <a:p>
            <a:pPr algn="r"/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 </a:t>
            </a:r>
            <a:r>
              <a:rPr lang="ko-KR" altLang="en-US" sz="5400" b="1" spc="-250" dirty="0" err="1">
                <a:solidFill>
                  <a:schemeClr val="accent4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지뢰찾기</a:t>
            </a: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시나리오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91156" y="4175332"/>
            <a:ext cx="1592585" cy="175260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복전과생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201401290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김병민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201502879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손병수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201702458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이예은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201702495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김수연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91156" y="4215621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91156" y="45256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F78CD1-4B3B-40CD-9F9C-F962A08F6FF6}"/>
              </a:ext>
            </a:extLst>
          </p:cNvPr>
          <p:cNvCxnSpPr/>
          <p:nvPr/>
        </p:nvCxnSpPr>
        <p:spPr>
          <a:xfrm>
            <a:off x="3691156" y="57624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6218C-49AB-4F35-AEBE-DD7A3E55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53" t="15300" r="34312" b="5922"/>
          <a:stretch/>
        </p:blipFill>
        <p:spPr>
          <a:xfrm>
            <a:off x="1150639" y="1786813"/>
            <a:ext cx="2910979" cy="40518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A6E893-C0B1-45CB-A1D1-EDD67F3CD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669" t="17274" r="34496" b="3948"/>
          <a:stretch/>
        </p:blipFill>
        <p:spPr>
          <a:xfrm>
            <a:off x="4962956" y="1786824"/>
            <a:ext cx="2910979" cy="40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6218C-49AB-4F35-AEBE-DD7A3E55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4" t="25087" r="37654" b="58226"/>
          <a:stretch/>
        </p:blipFill>
        <p:spPr>
          <a:xfrm>
            <a:off x="588367" y="2052160"/>
            <a:ext cx="7958871" cy="292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6218C-49AB-4F35-AEBE-DD7A3E55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4" t="41731" r="37353" b="38000"/>
          <a:stretch/>
        </p:blipFill>
        <p:spPr>
          <a:xfrm>
            <a:off x="545853" y="2082568"/>
            <a:ext cx="8052294" cy="354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6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6218C-49AB-4F35-AEBE-DD7A3E55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4" t="62845" r="37353" b="11658"/>
          <a:stretch/>
        </p:blipFill>
        <p:spPr>
          <a:xfrm>
            <a:off x="545853" y="1626265"/>
            <a:ext cx="8052294" cy="44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9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7FEB1-485C-42FB-AF60-84EB3D95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73" y="1797520"/>
            <a:ext cx="6716459" cy="451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시나리오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D8DEE1-52D4-40A4-8CB3-C68E12C9A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80" t="24084" r="37340" b="46069"/>
          <a:stretch/>
        </p:blipFill>
        <p:spPr>
          <a:xfrm>
            <a:off x="864063" y="1433318"/>
            <a:ext cx="7407479" cy="482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9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>
          <a:xfrm>
            <a:off x="257174" y="533399"/>
            <a:ext cx="8372475" cy="91281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spc="-150" dirty="0">
                <a:solidFill>
                  <a:srgbClr val="1D314E"/>
                </a:solidFill>
              </a:rPr>
              <a:t>플레이어의 요구사항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CF2305-F16D-43D5-A094-8B222DEC88AE}"/>
              </a:ext>
            </a:extLst>
          </p:cNvPr>
          <p:cNvSpPr/>
          <p:nvPr/>
        </p:nvSpPr>
        <p:spPr>
          <a:xfrm>
            <a:off x="4672669" y="1860704"/>
            <a:ext cx="4052232" cy="4484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초보자의 게임이 너무 빠르게 </a:t>
            </a:r>
            <a:r>
              <a:rPr lang="ko-KR" altLang="en-US" sz="1200" b="1" spc="-5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끝나선</a:t>
            </a: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 안됨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04686E-9DEF-4A76-B9AD-396CBA551CE7}"/>
              </a:ext>
            </a:extLst>
          </p:cNvPr>
          <p:cNvSpPr/>
          <p:nvPr/>
        </p:nvSpPr>
        <p:spPr>
          <a:xfrm>
            <a:off x="400050" y="3796381"/>
            <a:ext cx="4171949" cy="448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더 어렵게는 못 하나</a:t>
            </a:r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8E5D60-BE33-4272-A2BF-DE5E8CFCBD19}"/>
              </a:ext>
            </a:extLst>
          </p:cNvPr>
          <p:cNvSpPr/>
          <p:nvPr/>
        </p:nvSpPr>
        <p:spPr>
          <a:xfrm>
            <a:off x="400050" y="3151155"/>
            <a:ext cx="4171949" cy="448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대체 어떻게 지뢰를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찾으라는거야</a:t>
            </a:r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!? 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힌트라도 주지</a:t>
            </a:r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!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D9E6EDA-2015-4157-91D7-27FF2019DE08}"/>
              </a:ext>
            </a:extLst>
          </p:cNvPr>
          <p:cNvSpPr/>
          <p:nvPr/>
        </p:nvSpPr>
        <p:spPr>
          <a:xfrm>
            <a:off x="400050" y="2505929"/>
            <a:ext cx="4171949" cy="448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지뢰찾기가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튜토리얼 같은 게 없지</a:t>
            </a:r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EB98EA5-CBD5-4644-955A-473B32FF9B1C}"/>
              </a:ext>
            </a:extLst>
          </p:cNvPr>
          <p:cNvSpPr/>
          <p:nvPr/>
        </p:nvSpPr>
        <p:spPr>
          <a:xfrm>
            <a:off x="400050" y="4441607"/>
            <a:ext cx="4171949" cy="448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>
              <a:lnSpc>
                <a:spcPct val="150000"/>
              </a:lnSpc>
            </a:pP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지뢰가 없는 칸을 하나하나 일일이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누르다보니</a:t>
            </a:r>
            <a:endParaRPr lang="en-US" altLang="ko-KR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0DC58B-F564-4117-B57B-6B0B257ABCA0}"/>
              </a:ext>
            </a:extLst>
          </p:cNvPr>
          <p:cNvSpPr/>
          <p:nvPr/>
        </p:nvSpPr>
        <p:spPr>
          <a:xfrm>
            <a:off x="400050" y="5086833"/>
            <a:ext cx="4171949" cy="448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>
              <a:lnSpc>
                <a:spcPct val="150000"/>
              </a:lnSpc>
            </a:pPr>
            <a:r>
              <a:rPr lang="ko-KR" altLang="en-US" sz="14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지뢰찾기도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결국 찍어야 하는 상황이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있단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말이지</a:t>
            </a:r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D9331B-D989-4ABA-8938-FCA0F1873D13}"/>
              </a:ext>
            </a:extLst>
          </p:cNvPr>
          <p:cNvSpPr/>
          <p:nvPr/>
        </p:nvSpPr>
        <p:spPr>
          <a:xfrm>
            <a:off x="400050" y="1860703"/>
            <a:ext cx="4171949" cy="448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4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뭐야</a:t>
            </a: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실수 한 번 하면 </a:t>
            </a:r>
            <a:r>
              <a:rPr lang="ko-KR" altLang="en-US" sz="1400" b="1" spc="-50" dirty="0" err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끝이잖아</a:t>
            </a:r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404E0D-0E19-4FE3-99BD-707DF2F29CA3}"/>
              </a:ext>
            </a:extLst>
          </p:cNvPr>
          <p:cNvSpPr/>
          <p:nvPr/>
        </p:nvSpPr>
        <p:spPr>
          <a:xfrm>
            <a:off x="400050" y="5732061"/>
            <a:ext cx="4171949" cy="4484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bIns="0" rtlCol="0" anchor="t"/>
          <a:lstStyle/>
          <a:p>
            <a:pPr marL="266700" lvl="0">
              <a:lnSpc>
                <a:spcPct val="150000"/>
              </a:lnSpc>
            </a:pPr>
            <a:r>
              <a:rPr lang="ko-KR" altLang="en-US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이거는 게임 저장할 수는 없어요</a:t>
            </a:r>
            <a:r>
              <a:rPr lang="en-US" altLang="ko-KR" sz="1400" b="1" spc="-5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1400" b="1" spc="-5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E84697-9572-4850-9183-50AF660BC837}"/>
              </a:ext>
            </a:extLst>
          </p:cNvPr>
          <p:cNvSpPr/>
          <p:nvPr/>
        </p:nvSpPr>
        <p:spPr>
          <a:xfrm>
            <a:off x="4672669" y="2505930"/>
            <a:ext cx="4052232" cy="4484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혼자서도 게임 방법을 습득할 수 있는 기회가 있어야 함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F90688-C60B-4C55-8CA8-D5BE907F3357}"/>
              </a:ext>
            </a:extLst>
          </p:cNvPr>
          <p:cNvSpPr/>
          <p:nvPr/>
        </p:nvSpPr>
        <p:spPr>
          <a:xfrm>
            <a:off x="4672669" y="3151155"/>
            <a:ext cx="4052232" cy="4484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초보자가 지뢰의 위치를 쉽게 알 수 없음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7F588E-305B-450D-820F-170A0F728E0F}"/>
              </a:ext>
            </a:extLst>
          </p:cNvPr>
          <p:cNvSpPr/>
          <p:nvPr/>
        </p:nvSpPr>
        <p:spPr>
          <a:xfrm>
            <a:off x="4672669" y="3796383"/>
            <a:ext cx="4052232" cy="4484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실력자에게 높은 난이도의 게임이 필요함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4A553C5-4037-488A-BA84-B97BE3DF3B96}"/>
              </a:ext>
            </a:extLst>
          </p:cNvPr>
          <p:cNvSpPr/>
          <p:nvPr/>
        </p:nvSpPr>
        <p:spPr>
          <a:xfrm>
            <a:off x="4672669" y="4441609"/>
            <a:ext cx="4052232" cy="4484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번에 다수의 칸을 누를 수 있는 기능이 필요함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A92D4A-714F-472D-807F-C26AA6811639}"/>
              </a:ext>
            </a:extLst>
          </p:cNvPr>
          <p:cNvSpPr/>
          <p:nvPr/>
        </p:nvSpPr>
        <p:spPr>
          <a:xfrm>
            <a:off x="4672669" y="5086834"/>
            <a:ext cx="4052232" cy="4484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게임을 클리어하기 위해 운이 작용함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AD9AE8-EFA7-44E0-808A-2CE64D1F4E87}"/>
              </a:ext>
            </a:extLst>
          </p:cNvPr>
          <p:cNvSpPr/>
          <p:nvPr/>
        </p:nvSpPr>
        <p:spPr>
          <a:xfrm>
            <a:off x="4672669" y="5732059"/>
            <a:ext cx="4052232" cy="4484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80000">
                <a:schemeClr val="tx2">
                  <a:lumMod val="10000"/>
                  <a:lumOff val="90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pPr marL="266700" lvl="0">
              <a:lnSpc>
                <a:spcPct val="150000"/>
              </a:lnSpc>
              <a:tabLst>
                <a:tab pos="1162050" algn="l"/>
              </a:tabLst>
            </a:pPr>
            <a:r>
              <a:rPr lang="ko-KR" altLang="en-US" sz="1200" b="1" spc="-50" dirty="0">
                <a:solidFill>
                  <a:schemeClr val="tx2">
                    <a:lumMod val="90000"/>
                    <a:lumOff val="10000"/>
                  </a:schemeClr>
                </a:solidFill>
                <a:latin typeface="나눔고딕" pitchFamily="50" charset="-127"/>
                <a:ea typeface="나눔고딕" pitchFamily="50" charset="-127"/>
              </a:rPr>
              <a:t>진행 중이던 게임을 나중에 다시 진행할 수 있어야 함</a:t>
            </a:r>
          </a:p>
        </p:txBody>
      </p:sp>
    </p:spTree>
    <p:extLst>
      <p:ext uri="{BB962C8B-B14F-4D97-AF65-F5344CB8AC3E}">
        <p14:creationId xmlns:p14="http://schemas.microsoft.com/office/powerpoint/2010/main" val="246507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143</Words>
  <Application>Microsoft Office PowerPoint</Application>
  <PresentationFormat>화면 슬라이드 쇼(4:3)</PresentationFormat>
  <Paragraphs>43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Wingdings</vt:lpstr>
      <vt:lpstr>맑은 고딕</vt:lpstr>
      <vt:lpstr>나눔고딕</vt:lpstr>
      <vt:lpstr>나눔바른고딕</vt:lpstr>
      <vt:lpstr>Office 테마</vt:lpstr>
      <vt:lpstr> 오프라인 지뢰찾기  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플레이어의 요구사항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 태욱</cp:lastModifiedBy>
  <cp:revision>152</cp:revision>
  <cp:lastPrinted>2011-08-28T13:13:29Z</cp:lastPrinted>
  <dcterms:created xsi:type="dcterms:W3CDTF">2011-08-24T01:05:33Z</dcterms:created>
  <dcterms:modified xsi:type="dcterms:W3CDTF">2019-10-14T12:03:18Z</dcterms:modified>
</cp:coreProperties>
</file>