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88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26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39BCC-8A9C-45AA-BFEA-07F223C6D1A4}"/>
              </a:ext>
            </a:extLst>
          </p:cNvPr>
          <p:cNvSpPr txBox="1"/>
          <p:nvPr/>
        </p:nvSpPr>
        <p:spPr>
          <a:xfrm>
            <a:off x="538223" y="439838"/>
            <a:ext cx="7922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마피아 게임</a:t>
            </a:r>
            <a:endParaRPr lang="en-US" altLang="ko-KR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1F948-19A1-4C1C-B39F-FAD088449C19}"/>
              </a:ext>
            </a:extLst>
          </p:cNvPr>
          <p:cNvSpPr txBox="1"/>
          <p:nvPr/>
        </p:nvSpPr>
        <p:spPr>
          <a:xfrm>
            <a:off x="717630" y="1163256"/>
            <a:ext cx="7517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각자 디스플레이와 버튼이 있는 </a:t>
            </a:r>
            <a:r>
              <a:rPr lang="ko-KR" altLang="en-US" dirty="0" err="1"/>
              <a:t>진동벨을</a:t>
            </a:r>
            <a:r>
              <a:rPr lang="ko-KR" altLang="en-US" dirty="0"/>
              <a:t> 하나씩 갖는다</a:t>
            </a:r>
            <a:r>
              <a:rPr lang="en-US" altLang="ko-KR" dirty="0"/>
              <a:t>. </a:t>
            </a:r>
            <a:r>
              <a:rPr lang="ko-KR" altLang="en-US" dirty="0" err="1"/>
              <a:t>진동벨에는</a:t>
            </a:r>
            <a:r>
              <a:rPr lang="ko-KR" altLang="en-US" dirty="0"/>
              <a:t> 각 </a:t>
            </a:r>
            <a:r>
              <a:rPr lang="ko-KR" altLang="en-US" dirty="0" err="1"/>
              <a:t>진동벨</a:t>
            </a:r>
            <a:r>
              <a:rPr lang="ko-KR" altLang="en-US" dirty="0"/>
              <a:t> 별로 번호가 </a:t>
            </a:r>
            <a:r>
              <a:rPr lang="ko-KR" altLang="en-US" dirty="0" err="1"/>
              <a:t>지정되어있고</a:t>
            </a:r>
            <a:r>
              <a:rPr lang="ko-KR" altLang="en-US" dirty="0"/>
              <a:t> 시작 전에 앉은 순서대로 </a:t>
            </a:r>
            <a:r>
              <a:rPr lang="ko-KR" altLang="en-US" dirty="0" err="1"/>
              <a:t>진동벨을</a:t>
            </a:r>
            <a:r>
              <a:rPr lang="ko-KR" altLang="en-US" dirty="0"/>
              <a:t> 갖는다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140DD9-7031-491F-9CD7-1B567526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200" y="2266900"/>
            <a:ext cx="2522194" cy="1721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D4FEC1-B12B-4E14-A4A6-D9AEB1B4A1DC}"/>
              </a:ext>
            </a:extLst>
          </p:cNvPr>
          <p:cNvSpPr txBox="1"/>
          <p:nvPr/>
        </p:nvSpPr>
        <p:spPr>
          <a:xfrm>
            <a:off x="809141" y="4363653"/>
            <a:ext cx="7164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메인 제어기에서 각 </a:t>
            </a:r>
            <a:r>
              <a:rPr lang="ko-KR" altLang="en-US" dirty="0" err="1"/>
              <a:t>진동벨로</a:t>
            </a:r>
            <a:r>
              <a:rPr lang="ko-KR" altLang="en-US" dirty="0"/>
              <a:t> 직업을 랜덤하게 배정해주고 디스플레이로 보여준다</a:t>
            </a:r>
            <a:r>
              <a:rPr lang="en-US" altLang="ko-KR" dirty="0"/>
              <a:t>. (</a:t>
            </a:r>
            <a:r>
              <a:rPr lang="ko-KR" altLang="en-US" dirty="0"/>
              <a:t>옆 버튼 누르면 디스플레이 꺼짐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밤이 되면 모두의 </a:t>
            </a:r>
            <a:r>
              <a:rPr lang="ko-KR" altLang="en-US" dirty="0" err="1"/>
              <a:t>진동벨이</a:t>
            </a:r>
            <a:r>
              <a:rPr lang="ko-KR" altLang="en-US" dirty="0"/>
              <a:t> 울리면서 메인 제어기에서 밤이 되었다고 음성으로 알려준다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메인 제어기에서 직업 차례대로 고개를 들라고 말하고 마피아는 마피아끼리 회의를 한 후 죽일 사람의 번호를 입력한다</a:t>
            </a:r>
            <a:r>
              <a:rPr lang="en-US" altLang="ko-KR" dirty="0"/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3A2614-EBEF-420E-BF81-1A4EBD1DF699}"/>
              </a:ext>
            </a:extLst>
          </p:cNvPr>
          <p:cNvSpPr/>
          <p:nvPr/>
        </p:nvSpPr>
        <p:spPr>
          <a:xfrm>
            <a:off x="5376441" y="2112380"/>
            <a:ext cx="1817226" cy="2048718"/>
          </a:xfrm>
          <a:prstGeom prst="rect">
            <a:avLst/>
          </a:prstGeom>
          <a:solidFill>
            <a:srgbClr val="B957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1D7016-3E90-49CD-BDD7-A8B273FAB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77" y="2424086"/>
            <a:ext cx="766953" cy="73183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119591-4CC7-4514-B238-82B26D8964B2}"/>
              </a:ext>
            </a:extLst>
          </p:cNvPr>
          <p:cNvSpPr txBox="1"/>
          <p:nvPr/>
        </p:nvSpPr>
        <p:spPr>
          <a:xfrm>
            <a:off x="6086027" y="203160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3CB0E-1C4A-4FEB-94EC-4C626704BF08}"/>
              </a:ext>
            </a:extLst>
          </p:cNvPr>
          <p:cNvSpPr txBox="1"/>
          <p:nvPr/>
        </p:nvSpPr>
        <p:spPr>
          <a:xfrm>
            <a:off x="5509550" y="3258713"/>
            <a:ext cx="2604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A7D04-75AC-4B78-A06A-08BD1E323552}"/>
              </a:ext>
            </a:extLst>
          </p:cNvPr>
          <p:cNvSpPr txBox="1"/>
          <p:nvPr/>
        </p:nvSpPr>
        <p:spPr>
          <a:xfrm>
            <a:off x="5901577" y="3258713"/>
            <a:ext cx="2604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56652E-72F6-4368-948B-DDFE7FD69CDA}"/>
              </a:ext>
            </a:extLst>
          </p:cNvPr>
          <p:cNvSpPr txBox="1"/>
          <p:nvPr/>
        </p:nvSpPr>
        <p:spPr>
          <a:xfrm>
            <a:off x="6294371" y="3260256"/>
            <a:ext cx="2604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AC92D-2E00-4EBD-BC76-99DE7CEB91ED}"/>
              </a:ext>
            </a:extLst>
          </p:cNvPr>
          <p:cNvSpPr txBox="1"/>
          <p:nvPr/>
        </p:nvSpPr>
        <p:spPr>
          <a:xfrm>
            <a:off x="6733081" y="3258713"/>
            <a:ext cx="2604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1E5F4-464F-477F-AD6D-C9A4A0F66F9A}"/>
              </a:ext>
            </a:extLst>
          </p:cNvPr>
          <p:cNvSpPr txBox="1"/>
          <p:nvPr/>
        </p:nvSpPr>
        <p:spPr>
          <a:xfrm>
            <a:off x="5509550" y="3727047"/>
            <a:ext cx="2604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094B4-2515-4CE9-A827-6EF49F2B68A4}"/>
              </a:ext>
            </a:extLst>
          </p:cNvPr>
          <p:cNvSpPr txBox="1"/>
          <p:nvPr/>
        </p:nvSpPr>
        <p:spPr>
          <a:xfrm>
            <a:off x="5901577" y="3708818"/>
            <a:ext cx="2604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0BE52-DA16-4342-9231-EFEA417FDA1D}"/>
              </a:ext>
            </a:extLst>
          </p:cNvPr>
          <p:cNvSpPr txBox="1"/>
          <p:nvPr/>
        </p:nvSpPr>
        <p:spPr>
          <a:xfrm>
            <a:off x="6294371" y="3708818"/>
            <a:ext cx="2604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E9B6C-AE32-4D06-BBB6-1C260FD3F1F7}"/>
              </a:ext>
            </a:extLst>
          </p:cNvPr>
          <p:cNvSpPr txBox="1"/>
          <p:nvPr/>
        </p:nvSpPr>
        <p:spPr>
          <a:xfrm>
            <a:off x="6744019" y="3714445"/>
            <a:ext cx="2604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C0AF2B7-E435-471F-947D-660268E2431F}"/>
              </a:ext>
            </a:extLst>
          </p:cNvPr>
          <p:cNvCxnSpPr>
            <a:cxnSpLocks/>
          </p:cNvCxnSpPr>
          <p:nvPr/>
        </p:nvCxnSpPr>
        <p:spPr>
          <a:xfrm flipH="1">
            <a:off x="7326774" y="2667963"/>
            <a:ext cx="4861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F4FF3D-D6DB-403A-B5D9-11E2CE40F115}"/>
              </a:ext>
            </a:extLst>
          </p:cNvPr>
          <p:cNvSpPr txBox="1"/>
          <p:nvPr/>
        </p:nvSpPr>
        <p:spPr>
          <a:xfrm>
            <a:off x="7832411" y="2419591"/>
            <a:ext cx="141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옆면에 </a:t>
            </a:r>
            <a:r>
              <a:rPr lang="ko-KR" altLang="en-US" dirty="0" err="1"/>
              <a:t>잠금버튼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D732A5-B14B-437F-96C0-C8540E4295F1}"/>
              </a:ext>
            </a:extLst>
          </p:cNvPr>
          <p:cNvSpPr/>
          <p:nvPr/>
        </p:nvSpPr>
        <p:spPr>
          <a:xfrm>
            <a:off x="908613" y="2318677"/>
            <a:ext cx="1613779" cy="1865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FCDFFC-E22D-4399-AD3D-5AC568D14BB5}"/>
              </a:ext>
            </a:extLst>
          </p:cNvPr>
          <p:cNvSpPr/>
          <p:nvPr/>
        </p:nvSpPr>
        <p:spPr>
          <a:xfrm>
            <a:off x="1036246" y="2482413"/>
            <a:ext cx="1358512" cy="1538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C1B37-8151-47D6-9B8B-BB41350C947A}"/>
              </a:ext>
            </a:extLst>
          </p:cNvPr>
          <p:cNvSpPr txBox="1"/>
          <p:nvPr/>
        </p:nvSpPr>
        <p:spPr>
          <a:xfrm>
            <a:off x="1016807" y="251473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제어기 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B1A5CC-FFB2-4CF6-9BBB-AD480BD0ABEB}"/>
              </a:ext>
            </a:extLst>
          </p:cNvPr>
          <p:cNvSpPr/>
          <p:nvPr/>
        </p:nvSpPr>
        <p:spPr>
          <a:xfrm>
            <a:off x="-32541" y="3716772"/>
            <a:ext cx="3650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디스플레이와 터치패널</a:t>
            </a:r>
            <a:r>
              <a:rPr lang="en-US" altLang="ko-KR" dirty="0"/>
              <a:t>, </a:t>
            </a:r>
            <a:r>
              <a:rPr lang="ko-KR" altLang="en-US" dirty="0"/>
              <a:t>음성장치</a:t>
            </a:r>
          </a:p>
        </p:txBody>
      </p:sp>
    </p:spTree>
    <p:extLst>
      <p:ext uri="{BB962C8B-B14F-4D97-AF65-F5344CB8AC3E}">
        <p14:creationId xmlns:p14="http://schemas.microsoft.com/office/powerpoint/2010/main" val="372663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13A692-336B-47D8-8846-B5588EE2ADC8}"/>
              </a:ext>
            </a:extLst>
          </p:cNvPr>
          <p:cNvSpPr txBox="1"/>
          <p:nvPr/>
        </p:nvSpPr>
        <p:spPr>
          <a:xfrm>
            <a:off x="434051" y="549798"/>
            <a:ext cx="7998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경찰과 의사도 마찬가지로 게임을 진행한다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낮이 될 때도 마찬가지로 음성이 나오면서 모두의 </a:t>
            </a:r>
            <a:r>
              <a:rPr lang="ko-KR" altLang="en-US" dirty="0" err="1"/>
              <a:t>진동벨이</a:t>
            </a:r>
            <a:r>
              <a:rPr lang="ko-KR" altLang="en-US" dirty="0"/>
              <a:t> 울린 후 몇 초 뒤 마피아에 의해 죽은 사람의 </a:t>
            </a:r>
            <a:r>
              <a:rPr lang="ko-KR" altLang="en-US" dirty="0" err="1"/>
              <a:t>진동벨이</a:t>
            </a:r>
            <a:r>
              <a:rPr lang="ko-KR" altLang="en-US" dirty="0"/>
              <a:t> 울리면서 메인 제어기에서 </a:t>
            </a:r>
            <a:r>
              <a:rPr lang="en-US" altLang="ko-KR" dirty="0" err="1"/>
              <a:t>bgm</a:t>
            </a:r>
            <a:r>
              <a:rPr lang="ko-KR" altLang="en-US" dirty="0"/>
              <a:t>이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투표도 음성과 버튼 누르는 것으로 진행하고 최후의 변론도 음성과 진동으로 진행한다</a:t>
            </a:r>
            <a:r>
              <a:rPr lang="en-US" altLang="ko-KR" dirty="0"/>
              <a:t>. (</a:t>
            </a:r>
            <a:r>
              <a:rPr lang="ko-KR" altLang="en-US" dirty="0"/>
              <a:t>메인 제어기에서 낮</a:t>
            </a:r>
            <a:r>
              <a:rPr lang="en-US" altLang="ko-KR" dirty="0"/>
              <a:t>, </a:t>
            </a:r>
            <a:r>
              <a:rPr lang="ko-KR" altLang="en-US" dirty="0"/>
              <a:t>밤</a:t>
            </a:r>
            <a:r>
              <a:rPr lang="en-US" altLang="ko-KR" dirty="0"/>
              <a:t>, </a:t>
            </a:r>
            <a:r>
              <a:rPr lang="ko-KR" altLang="en-US" dirty="0"/>
              <a:t>투표</a:t>
            </a:r>
            <a:r>
              <a:rPr lang="en-US" altLang="ko-KR" dirty="0"/>
              <a:t>, </a:t>
            </a:r>
            <a:r>
              <a:rPr lang="ko-KR" altLang="en-US" dirty="0"/>
              <a:t>최후의 변론 등 시간 설정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24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158</Words>
  <Application>Microsoft Office PowerPoint</Application>
  <PresentationFormat>화면 슬라이드 쇼(4:3)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병수</dc:creator>
  <cp:lastModifiedBy>손 병수</cp:lastModifiedBy>
  <cp:revision>7</cp:revision>
  <dcterms:created xsi:type="dcterms:W3CDTF">2019-09-17T09:35:27Z</dcterms:created>
  <dcterms:modified xsi:type="dcterms:W3CDTF">2019-09-17T11:29:03Z</dcterms:modified>
</cp:coreProperties>
</file>