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57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4C3C2611-4C71-4FC5-86AE-919BDF0F9419}" styleName=""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2708684C-4D16-4618-839F-0558EEFCDFE6}" styleName=""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33BA23B1-9221-436E-865A-0063620EA4FD}" styleName=""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12700" cap="flat">
              <a:noFill/>
              <a:miter/>
            </a:ln>
          </a:top>
          <a:bottom>
            <a:ln w="12700" cap="flat">
              <a:noFill/>
              <a:miter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12700" cap="flat">
              <a:noFill/>
              <a:miter/>
            </a:ln>
          </a:top>
          <a:bottom>
            <a:ln w="12700" cap="flat">
              <a:noFill/>
              <a:miter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7B018BB-80A7-4F77-B60F-C8B233D01FF8}" styleName=""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5260"/>
    <p:restoredTop sz="82072"/>
  </p:normalViewPr>
  <p:slideViewPr>
    <p:cSldViewPr snapToGrid="0">
      <p:cViewPr varScale="1">
        <p:scale>
          <a:sx n="81" d="100"/>
          <a:sy n="81" d="100"/>
        </p:scale>
        <p:origin x="96" y="24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0"/>
          </p:nvPr>
        </p:nvSpPr>
        <p:spPr>
          <a:xfrm>
            <a:off x="987447" y="275210"/>
            <a:ext cx="3987501" cy="521850"/>
          </a:xfrm>
        </p:spPr>
        <p:txBody>
          <a:bodyPr>
            <a:normAutofit/>
          </a:bodyPr>
          <a:lstStyle>
            <a:lvl1pPr marL="0" indent="0">
              <a:buNone/>
              <a:defRPr sz="27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</a:t>
            </a:r>
          </a:p>
        </p:txBody>
      </p:sp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3" name="사각형: 둥근 모서리 5"/>
          <p:cNvGrpSpPr/>
          <p:nvPr userDrawn="1"/>
        </p:nvGrpSpPr>
        <p:grpSpPr>
          <a:xfrm>
            <a:off x="204362" y="879512"/>
            <a:ext cx="11786979" cy="5818855"/>
            <a:chOff x="0" y="0"/>
            <a:chExt cx="11786978" cy="5818854"/>
          </a:xfrm>
        </p:grpSpPr>
        <p:sp>
          <p:nvSpPr>
            <p:cNvPr id="4" name="도형"/>
            <p:cNvSpPr/>
            <p:nvPr/>
          </p:nvSpPr>
          <p:spPr>
            <a:xfrm>
              <a:off x="4541" y="0"/>
              <a:ext cx="11780941" cy="5815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482" extrusionOk="0">
                  <a:moveTo>
                    <a:pt x="27" y="680"/>
                  </a:moveTo>
                  <a:cubicBezTo>
                    <a:pt x="14" y="329"/>
                    <a:pt x="135" y="95"/>
                    <a:pt x="327" y="75"/>
                  </a:cubicBezTo>
                  <a:cubicBezTo>
                    <a:pt x="700" y="-5"/>
                    <a:pt x="1520" y="12"/>
                    <a:pt x="1973" y="75"/>
                  </a:cubicBezTo>
                  <a:cubicBezTo>
                    <a:pt x="2426" y="138"/>
                    <a:pt x="2713" y="96"/>
                    <a:pt x="2993" y="75"/>
                  </a:cubicBezTo>
                  <a:cubicBezTo>
                    <a:pt x="3273" y="54"/>
                    <a:pt x="3482" y="83"/>
                    <a:pt x="3804" y="75"/>
                  </a:cubicBezTo>
                  <a:cubicBezTo>
                    <a:pt x="4126" y="67"/>
                    <a:pt x="4575" y="-47"/>
                    <a:pt x="5241" y="75"/>
                  </a:cubicBezTo>
                  <a:cubicBezTo>
                    <a:pt x="5907" y="197"/>
                    <a:pt x="5854" y="117"/>
                    <a:pt x="6261" y="75"/>
                  </a:cubicBezTo>
                  <a:cubicBezTo>
                    <a:pt x="6668" y="33"/>
                    <a:pt x="7285" y="155"/>
                    <a:pt x="7907" y="75"/>
                  </a:cubicBezTo>
                  <a:cubicBezTo>
                    <a:pt x="8529" y="-5"/>
                    <a:pt x="8356" y="52"/>
                    <a:pt x="8718" y="75"/>
                  </a:cubicBezTo>
                  <a:cubicBezTo>
                    <a:pt x="9081" y="98"/>
                    <a:pt x="9927" y="239"/>
                    <a:pt x="10365" y="75"/>
                  </a:cubicBezTo>
                  <a:cubicBezTo>
                    <a:pt x="10802" y="-89"/>
                    <a:pt x="10818" y="67"/>
                    <a:pt x="10967" y="75"/>
                  </a:cubicBezTo>
                  <a:cubicBezTo>
                    <a:pt x="11115" y="83"/>
                    <a:pt x="11585" y="150"/>
                    <a:pt x="12195" y="75"/>
                  </a:cubicBezTo>
                  <a:cubicBezTo>
                    <a:pt x="12806" y="0"/>
                    <a:pt x="12849" y="113"/>
                    <a:pt x="13424" y="75"/>
                  </a:cubicBezTo>
                  <a:cubicBezTo>
                    <a:pt x="13999" y="37"/>
                    <a:pt x="13949" y="94"/>
                    <a:pt x="14444" y="75"/>
                  </a:cubicBezTo>
                  <a:cubicBezTo>
                    <a:pt x="14939" y="56"/>
                    <a:pt x="15319" y="74"/>
                    <a:pt x="16090" y="75"/>
                  </a:cubicBezTo>
                  <a:cubicBezTo>
                    <a:pt x="16862" y="76"/>
                    <a:pt x="17180" y="179"/>
                    <a:pt x="17737" y="75"/>
                  </a:cubicBezTo>
                  <a:cubicBezTo>
                    <a:pt x="18293" y="-29"/>
                    <a:pt x="18314" y="0"/>
                    <a:pt x="18548" y="75"/>
                  </a:cubicBezTo>
                  <a:cubicBezTo>
                    <a:pt x="18781" y="149"/>
                    <a:pt x="19321" y="162"/>
                    <a:pt x="19776" y="75"/>
                  </a:cubicBezTo>
                  <a:cubicBezTo>
                    <a:pt x="20231" y="-12"/>
                    <a:pt x="20658" y="74"/>
                    <a:pt x="21214" y="75"/>
                  </a:cubicBezTo>
                  <a:cubicBezTo>
                    <a:pt x="21372" y="29"/>
                    <a:pt x="21551" y="330"/>
                    <a:pt x="21513" y="680"/>
                  </a:cubicBezTo>
                  <a:cubicBezTo>
                    <a:pt x="21520" y="1198"/>
                    <a:pt x="21498" y="1987"/>
                    <a:pt x="21513" y="2591"/>
                  </a:cubicBezTo>
                  <a:cubicBezTo>
                    <a:pt x="21528" y="3195"/>
                    <a:pt x="21555" y="4811"/>
                    <a:pt x="21513" y="5508"/>
                  </a:cubicBezTo>
                  <a:cubicBezTo>
                    <a:pt x="21471" y="6206"/>
                    <a:pt x="21470" y="7133"/>
                    <a:pt x="21513" y="8023"/>
                  </a:cubicBezTo>
                  <a:cubicBezTo>
                    <a:pt x="21556" y="8913"/>
                    <a:pt x="21544" y="9290"/>
                    <a:pt x="21513" y="10135"/>
                  </a:cubicBezTo>
                  <a:cubicBezTo>
                    <a:pt x="21482" y="10981"/>
                    <a:pt x="21565" y="11712"/>
                    <a:pt x="21513" y="12650"/>
                  </a:cubicBezTo>
                  <a:cubicBezTo>
                    <a:pt x="21461" y="13589"/>
                    <a:pt x="21470" y="14058"/>
                    <a:pt x="21513" y="14561"/>
                  </a:cubicBezTo>
                  <a:cubicBezTo>
                    <a:pt x="21556" y="15065"/>
                    <a:pt x="21470" y="15594"/>
                    <a:pt x="21513" y="16473"/>
                  </a:cubicBezTo>
                  <a:cubicBezTo>
                    <a:pt x="21556" y="17351"/>
                    <a:pt x="21503" y="18963"/>
                    <a:pt x="21513" y="20798"/>
                  </a:cubicBezTo>
                  <a:cubicBezTo>
                    <a:pt x="21520" y="21137"/>
                    <a:pt x="21391" y="21481"/>
                    <a:pt x="21214" y="21403"/>
                  </a:cubicBezTo>
                  <a:cubicBezTo>
                    <a:pt x="20958" y="21388"/>
                    <a:pt x="20749" y="21382"/>
                    <a:pt x="20612" y="21403"/>
                  </a:cubicBezTo>
                  <a:cubicBezTo>
                    <a:pt x="20475" y="21423"/>
                    <a:pt x="19672" y="21474"/>
                    <a:pt x="19174" y="21403"/>
                  </a:cubicBezTo>
                  <a:cubicBezTo>
                    <a:pt x="18676" y="21332"/>
                    <a:pt x="18858" y="21362"/>
                    <a:pt x="18572" y="21403"/>
                  </a:cubicBezTo>
                  <a:cubicBezTo>
                    <a:pt x="18286" y="21444"/>
                    <a:pt x="17619" y="21473"/>
                    <a:pt x="17135" y="21403"/>
                  </a:cubicBezTo>
                  <a:cubicBezTo>
                    <a:pt x="16650" y="21333"/>
                    <a:pt x="16519" y="21483"/>
                    <a:pt x="16324" y="21403"/>
                  </a:cubicBezTo>
                  <a:cubicBezTo>
                    <a:pt x="16128" y="21322"/>
                    <a:pt x="15948" y="21346"/>
                    <a:pt x="15722" y="21403"/>
                  </a:cubicBezTo>
                  <a:cubicBezTo>
                    <a:pt x="15495" y="21460"/>
                    <a:pt x="15114" y="21435"/>
                    <a:pt x="14911" y="21403"/>
                  </a:cubicBezTo>
                  <a:cubicBezTo>
                    <a:pt x="14708" y="21371"/>
                    <a:pt x="14097" y="21422"/>
                    <a:pt x="13473" y="21403"/>
                  </a:cubicBezTo>
                  <a:cubicBezTo>
                    <a:pt x="12850" y="21384"/>
                    <a:pt x="12991" y="21358"/>
                    <a:pt x="12662" y="21403"/>
                  </a:cubicBezTo>
                  <a:cubicBezTo>
                    <a:pt x="12333" y="21448"/>
                    <a:pt x="12183" y="21389"/>
                    <a:pt x="12060" y="21403"/>
                  </a:cubicBezTo>
                  <a:cubicBezTo>
                    <a:pt x="11938" y="21417"/>
                    <a:pt x="11623" y="21434"/>
                    <a:pt x="11249" y="21403"/>
                  </a:cubicBezTo>
                  <a:cubicBezTo>
                    <a:pt x="10876" y="21372"/>
                    <a:pt x="10549" y="21395"/>
                    <a:pt x="10230" y="21403"/>
                  </a:cubicBezTo>
                  <a:cubicBezTo>
                    <a:pt x="9910" y="21411"/>
                    <a:pt x="9528" y="21426"/>
                    <a:pt x="9001" y="21403"/>
                  </a:cubicBezTo>
                  <a:cubicBezTo>
                    <a:pt x="8474" y="21380"/>
                    <a:pt x="8583" y="21363"/>
                    <a:pt x="8190" y="21403"/>
                  </a:cubicBezTo>
                  <a:cubicBezTo>
                    <a:pt x="7797" y="21442"/>
                    <a:pt x="7167" y="21372"/>
                    <a:pt x="6544" y="21403"/>
                  </a:cubicBezTo>
                  <a:cubicBezTo>
                    <a:pt x="5921" y="21434"/>
                    <a:pt x="5726" y="21295"/>
                    <a:pt x="5315" y="21403"/>
                  </a:cubicBezTo>
                  <a:cubicBezTo>
                    <a:pt x="4904" y="21511"/>
                    <a:pt x="4386" y="21506"/>
                    <a:pt x="3669" y="21403"/>
                  </a:cubicBezTo>
                  <a:cubicBezTo>
                    <a:pt x="2951" y="21300"/>
                    <a:pt x="2938" y="21321"/>
                    <a:pt x="2231" y="21403"/>
                  </a:cubicBezTo>
                  <a:cubicBezTo>
                    <a:pt x="1524" y="21484"/>
                    <a:pt x="1064" y="21264"/>
                    <a:pt x="327" y="21403"/>
                  </a:cubicBezTo>
                  <a:cubicBezTo>
                    <a:pt x="179" y="21409"/>
                    <a:pt x="-5" y="21156"/>
                    <a:pt x="27" y="20798"/>
                  </a:cubicBezTo>
                  <a:cubicBezTo>
                    <a:pt x="54" y="19959"/>
                    <a:pt x="70" y="19136"/>
                    <a:pt x="27" y="18485"/>
                  </a:cubicBezTo>
                  <a:cubicBezTo>
                    <a:pt x="-15" y="17833"/>
                    <a:pt x="71" y="17004"/>
                    <a:pt x="27" y="16573"/>
                  </a:cubicBezTo>
                  <a:cubicBezTo>
                    <a:pt x="-16" y="16142"/>
                    <a:pt x="-1" y="14810"/>
                    <a:pt x="27" y="13656"/>
                  </a:cubicBezTo>
                  <a:cubicBezTo>
                    <a:pt x="56" y="12502"/>
                    <a:pt x="18" y="11713"/>
                    <a:pt x="27" y="11141"/>
                  </a:cubicBezTo>
                  <a:cubicBezTo>
                    <a:pt x="37" y="10569"/>
                    <a:pt x="20" y="9461"/>
                    <a:pt x="27" y="8224"/>
                  </a:cubicBezTo>
                  <a:cubicBezTo>
                    <a:pt x="35" y="6987"/>
                    <a:pt x="17" y="6411"/>
                    <a:pt x="27" y="5910"/>
                  </a:cubicBezTo>
                  <a:cubicBezTo>
                    <a:pt x="38" y="5410"/>
                    <a:pt x="-22" y="4562"/>
                    <a:pt x="27" y="3798"/>
                  </a:cubicBezTo>
                  <a:cubicBezTo>
                    <a:pt x="76" y="3035"/>
                    <a:pt x="-35" y="1883"/>
                    <a:pt x="27" y="680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" name="도형"/>
            <p:cNvSpPr/>
            <p:nvPr/>
          </p:nvSpPr>
          <p:spPr>
            <a:xfrm>
              <a:off x="0" y="4427"/>
              <a:ext cx="11786979" cy="5814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500" extrusionOk="0">
                  <a:moveTo>
                    <a:pt x="35" y="663"/>
                  </a:moveTo>
                  <a:cubicBezTo>
                    <a:pt x="25" y="336"/>
                    <a:pt x="168" y="3"/>
                    <a:pt x="334" y="58"/>
                  </a:cubicBezTo>
                  <a:cubicBezTo>
                    <a:pt x="855" y="109"/>
                    <a:pt x="973" y="143"/>
                    <a:pt x="1563" y="58"/>
                  </a:cubicBezTo>
                  <a:cubicBezTo>
                    <a:pt x="2152" y="-27"/>
                    <a:pt x="2611" y="78"/>
                    <a:pt x="3208" y="58"/>
                  </a:cubicBezTo>
                  <a:cubicBezTo>
                    <a:pt x="3806" y="38"/>
                    <a:pt x="4219" y="-62"/>
                    <a:pt x="4646" y="58"/>
                  </a:cubicBezTo>
                  <a:cubicBezTo>
                    <a:pt x="5072" y="178"/>
                    <a:pt x="5221" y="-19"/>
                    <a:pt x="5456" y="58"/>
                  </a:cubicBezTo>
                  <a:cubicBezTo>
                    <a:pt x="5692" y="135"/>
                    <a:pt x="6586" y="-20"/>
                    <a:pt x="6894" y="58"/>
                  </a:cubicBezTo>
                  <a:cubicBezTo>
                    <a:pt x="7201" y="136"/>
                    <a:pt x="7644" y="22"/>
                    <a:pt x="7913" y="58"/>
                  </a:cubicBezTo>
                  <a:cubicBezTo>
                    <a:pt x="8182" y="93"/>
                    <a:pt x="8350" y="27"/>
                    <a:pt x="8724" y="58"/>
                  </a:cubicBezTo>
                  <a:cubicBezTo>
                    <a:pt x="9098" y="89"/>
                    <a:pt x="9179" y="100"/>
                    <a:pt x="9326" y="58"/>
                  </a:cubicBezTo>
                  <a:cubicBezTo>
                    <a:pt x="9472" y="16"/>
                    <a:pt x="9916" y="16"/>
                    <a:pt x="10136" y="58"/>
                  </a:cubicBezTo>
                  <a:cubicBezTo>
                    <a:pt x="10357" y="99"/>
                    <a:pt x="10778" y="106"/>
                    <a:pt x="10947" y="58"/>
                  </a:cubicBezTo>
                  <a:cubicBezTo>
                    <a:pt x="11116" y="10"/>
                    <a:pt x="11656" y="137"/>
                    <a:pt x="12175" y="58"/>
                  </a:cubicBezTo>
                  <a:cubicBezTo>
                    <a:pt x="12695" y="-21"/>
                    <a:pt x="12843" y="152"/>
                    <a:pt x="13404" y="58"/>
                  </a:cubicBezTo>
                  <a:cubicBezTo>
                    <a:pt x="13964" y="-36"/>
                    <a:pt x="13964" y="103"/>
                    <a:pt x="14423" y="58"/>
                  </a:cubicBezTo>
                  <a:cubicBezTo>
                    <a:pt x="14882" y="13"/>
                    <a:pt x="15473" y="46"/>
                    <a:pt x="16069" y="58"/>
                  </a:cubicBezTo>
                  <a:cubicBezTo>
                    <a:pt x="16666" y="70"/>
                    <a:pt x="16508" y="93"/>
                    <a:pt x="16880" y="58"/>
                  </a:cubicBezTo>
                  <a:cubicBezTo>
                    <a:pt x="17252" y="23"/>
                    <a:pt x="17727" y="24"/>
                    <a:pt x="18526" y="58"/>
                  </a:cubicBezTo>
                  <a:cubicBezTo>
                    <a:pt x="19325" y="92"/>
                    <a:pt x="19093" y="138"/>
                    <a:pt x="19337" y="58"/>
                  </a:cubicBezTo>
                  <a:cubicBezTo>
                    <a:pt x="19581" y="-22"/>
                    <a:pt x="20747" y="228"/>
                    <a:pt x="21216" y="58"/>
                  </a:cubicBezTo>
                  <a:cubicBezTo>
                    <a:pt x="21401" y="-6"/>
                    <a:pt x="21553" y="304"/>
                    <a:pt x="21515" y="663"/>
                  </a:cubicBezTo>
                  <a:cubicBezTo>
                    <a:pt x="21566" y="1586"/>
                    <a:pt x="21519" y="1936"/>
                    <a:pt x="21515" y="2778"/>
                  </a:cubicBezTo>
                  <a:cubicBezTo>
                    <a:pt x="21511" y="3619"/>
                    <a:pt x="21456" y="4462"/>
                    <a:pt x="21515" y="5698"/>
                  </a:cubicBezTo>
                  <a:cubicBezTo>
                    <a:pt x="21575" y="6933"/>
                    <a:pt x="21494" y="7109"/>
                    <a:pt x="21515" y="7611"/>
                  </a:cubicBezTo>
                  <a:cubicBezTo>
                    <a:pt x="21536" y="8113"/>
                    <a:pt x="21572" y="9470"/>
                    <a:pt x="21515" y="10128"/>
                  </a:cubicBezTo>
                  <a:cubicBezTo>
                    <a:pt x="21458" y="10787"/>
                    <a:pt x="21472" y="11397"/>
                    <a:pt x="21515" y="12444"/>
                  </a:cubicBezTo>
                  <a:cubicBezTo>
                    <a:pt x="21559" y="13492"/>
                    <a:pt x="21473" y="14293"/>
                    <a:pt x="21515" y="14760"/>
                  </a:cubicBezTo>
                  <a:cubicBezTo>
                    <a:pt x="21557" y="15227"/>
                    <a:pt x="21551" y="16557"/>
                    <a:pt x="21515" y="17076"/>
                  </a:cubicBezTo>
                  <a:cubicBezTo>
                    <a:pt x="21480" y="17596"/>
                    <a:pt x="21548" y="19041"/>
                    <a:pt x="21515" y="20802"/>
                  </a:cubicBezTo>
                  <a:cubicBezTo>
                    <a:pt x="21519" y="21086"/>
                    <a:pt x="21377" y="21389"/>
                    <a:pt x="21216" y="21407"/>
                  </a:cubicBezTo>
                  <a:cubicBezTo>
                    <a:pt x="20767" y="21466"/>
                    <a:pt x="20471" y="21507"/>
                    <a:pt x="19988" y="21407"/>
                  </a:cubicBezTo>
                  <a:cubicBezTo>
                    <a:pt x="19505" y="21307"/>
                    <a:pt x="19421" y="21450"/>
                    <a:pt x="19177" y="21407"/>
                  </a:cubicBezTo>
                  <a:cubicBezTo>
                    <a:pt x="18933" y="21365"/>
                    <a:pt x="18476" y="21290"/>
                    <a:pt x="17949" y="21407"/>
                  </a:cubicBezTo>
                  <a:cubicBezTo>
                    <a:pt x="17422" y="21524"/>
                    <a:pt x="16911" y="21538"/>
                    <a:pt x="16512" y="21407"/>
                  </a:cubicBezTo>
                  <a:cubicBezTo>
                    <a:pt x="16112" y="21276"/>
                    <a:pt x="15976" y="21482"/>
                    <a:pt x="15492" y="21407"/>
                  </a:cubicBezTo>
                  <a:cubicBezTo>
                    <a:pt x="15008" y="21333"/>
                    <a:pt x="14991" y="21396"/>
                    <a:pt x="14681" y="21407"/>
                  </a:cubicBezTo>
                  <a:cubicBezTo>
                    <a:pt x="14372" y="21418"/>
                    <a:pt x="14138" y="21445"/>
                    <a:pt x="13871" y="21407"/>
                  </a:cubicBezTo>
                  <a:cubicBezTo>
                    <a:pt x="13603" y="21370"/>
                    <a:pt x="13127" y="21388"/>
                    <a:pt x="12433" y="21407"/>
                  </a:cubicBezTo>
                  <a:cubicBezTo>
                    <a:pt x="11740" y="21426"/>
                    <a:pt x="12029" y="21429"/>
                    <a:pt x="11832" y="21407"/>
                  </a:cubicBezTo>
                  <a:cubicBezTo>
                    <a:pt x="11634" y="21385"/>
                    <a:pt x="11234" y="21340"/>
                    <a:pt x="10812" y="21407"/>
                  </a:cubicBezTo>
                  <a:cubicBezTo>
                    <a:pt x="10390" y="21475"/>
                    <a:pt x="9857" y="21307"/>
                    <a:pt x="9584" y="21407"/>
                  </a:cubicBezTo>
                  <a:cubicBezTo>
                    <a:pt x="9311" y="21507"/>
                    <a:pt x="9166" y="21456"/>
                    <a:pt x="8773" y="21407"/>
                  </a:cubicBezTo>
                  <a:cubicBezTo>
                    <a:pt x="8380" y="21358"/>
                    <a:pt x="7897" y="21515"/>
                    <a:pt x="7127" y="21407"/>
                  </a:cubicBezTo>
                  <a:cubicBezTo>
                    <a:pt x="6357" y="21299"/>
                    <a:pt x="6751" y="21430"/>
                    <a:pt x="6525" y="21407"/>
                  </a:cubicBezTo>
                  <a:cubicBezTo>
                    <a:pt x="6299" y="21384"/>
                    <a:pt x="6133" y="21421"/>
                    <a:pt x="5923" y="21407"/>
                  </a:cubicBezTo>
                  <a:cubicBezTo>
                    <a:pt x="5713" y="21393"/>
                    <a:pt x="5138" y="21392"/>
                    <a:pt x="4904" y="21407"/>
                  </a:cubicBezTo>
                  <a:cubicBezTo>
                    <a:pt x="4669" y="21422"/>
                    <a:pt x="4088" y="21503"/>
                    <a:pt x="3675" y="21407"/>
                  </a:cubicBezTo>
                  <a:cubicBezTo>
                    <a:pt x="3263" y="21311"/>
                    <a:pt x="2786" y="21405"/>
                    <a:pt x="2238" y="21407"/>
                  </a:cubicBezTo>
                  <a:cubicBezTo>
                    <a:pt x="1690" y="21409"/>
                    <a:pt x="1271" y="21467"/>
                    <a:pt x="334" y="21407"/>
                  </a:cubicBezTo>
                  <a:cubicBezTo>
                    <a:pt x="203" y="21407"/>
                    <a:pt x="41" y="21128"/>
                    <a:pt x="35" y="20802"/>
                  </a:cubicBezTo>
                  <a:cubicBezTo>
                    <a:pt x="-6" y="20283"/>
                    <a:pt x="78" y="19755"/>
                    <a:pt x="35" y="18889"/>
                  </a:cubicBezTo>
                  <a:cubicBezTo>
                    <a:pt x="-8" y="18022"/>
                    <a:pt x="23" y="17173"/>
                    <a:pt x="35" y="15969"/>
                  </a:cubicBezTo>
                  <a:cubicBezTo>
                    <a:pt x="47" y="14764"/>
                    <a:pt x="82" y="14275"/>
                    <a:pt x="35" y="13451"/>
                  </a:cubicBezTo>
                  <a:cubicBezTo>
                    <a:pt x="-13" y="12628"/>
                    <a:pt x="95" y="12154"/>
                    <a:pt x="35" y="10934"/>
                  </a:cubicBezTo>
                  <a:cubicBezTo>
                    <a:pt x="-25" y="9714"/>
                    <a:pt x="3" y="9841"/>
                    <a:pt x="35" y="8819"/>
                  </a:cubicBezTo>
                  <a:cubicBezTo>
                    <a:pt x="67" y="7798"/>
                    <a:pt x="92" y="7267"/>
                    <a:pt x="35" y="5899"/>
                  </a:cubicBezTo>
                  <a:cubicBezTo>
                    <a:pt x="-22" y="4531"/>
                    <a:pt x="41" y="4763"/>
                    <a:pt x="35" y="3785"/>
                  </a:cubicBezTo>
                  <a:cubicBezTo>
                    <a:pt x="28" y="2807"/>
                    <a:pt x="27" y="1351"/>
                    <a:pt x="35" y="663"/>
                  </a:cubicBezTo>
                  <a:close/>
                </a:path>
              </a:pathLst>
            </a:custGeom>
            <a:noFill/>
            <a:ln w="2222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6" name="그림 2" descr="그림 2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 rot="1201553">
            <a:off x="320260" y="193814"/>
            <a:ext cx="607640" cy="59747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742699"/>
      </p:ext>
    </p:extLst>
  </p:cSld>
  <p:clrMapOvr>
    <a:masterClrMapping/>
  </p:clrMapOvr>
  <p:transition spd="med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Relationship Id="rId4" Type="http://schemas.openxmlformats.org/officeDocument/2006/relationships/image" Target="../media/image5.tif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사각형: 둥근 모서리 7"/>
          <p:cNvGrpSpPr/>
          <p:nvPr/>
        </p:nvGrpSpPr>
        <p:grpSpPr>
          <a:xfrm>
            <a:off x="230313" y="2354586"/>
            <a:ext cx="11737359" cy="1049951"/>
            <a:chOff x="0" y="0"/>
            <a:chExt cx="11737358" cy="1049950"/>
          </a:xfrm>
        </p:grpSpPr>
        <p:sp>
          <p:nvSpPr>
            <p:cNvPr id="94" name="도형"/>
            <p:cNvSpPr/>
            <p:nvPr/>
          </p:nvSpPr>
          <p:spPr>
            <a:xfrm>
              <a:off x="-1" y="0"/>
              <a:ext cx="11734712" cy="1049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19965" extrusionOk="0">
                  <a:moveTo>
                    <a:pt x="10" y="3663"/>
                  </a:moveTo>
                  <a:cubicBezTo>
                    <a:pt x="-31" y="1669"/>
                    <a:pt x="123" y="619"/>
                    <a:pt x="313" y="529"/>
                  </a:cubicBezTo>
                  <a:cubicBezTo>
                    <a:pt x="690" y="-373"/>
                    <a:pt x="1432" y="1149"/>
                    <a:pt x="1832" y="529"/>
                  </a:cubicBezTo>
                  <a:cubicBezTo>
                    <a:pt x="2232" y="-91"/>
                    <a:pt x="2335" y="589"/>
                    <a:pt x="2723" y="529"/>
                  </a:cubicBezTo>
                  <a:cubicBezTo>
                    <a:pt x="3112" y="469"/>
                    <a:pt x="3242" y="637"/>
                    <a:pt x="3406" y="529"/>
                  </a:cubicBezTo>
                  <a:cubicBezTo>
                    <a:pt x="3570" y="421"/>
                    <a:pt x="4383" y="1551"/>
                    <a:pt x="4716" y="529"/>
                  </a:cubicBezTo>
                  <a:cubicBezTo>
                    <a:pt x="5048" y="-493"/>
                    <a:pt x="5370" y="925"/>
                    <a:pt x="5607" y="529"/>
                  </a:cubicBezTo>
                  <a:cubicBezTo>
                    <a:pt x="5845" y="133"/>
                    <a:pt x="6682" y="793"/>
                    <a:pt x="7126" y="529"/>
                  </a:cubicBezTo>
                  <a:cubicBezTo>
                    <a:pt x="7571" y="265"/>
                    <a:pt x="7531" y="775"/>
                    <a:pt x="7809" y="529"/>
                  </a:cubicBezTo>
                  <a:cubicBezTo>
                    <a:pt x="8087" y="283"/>
                    <a:pt x="8669" y="1749"/>
                    <a:pt x="9328" y="529"/>
                  </a:cubicBezTo>
                  <a:cubicBezTo>
                    <a:pt x="9987" y="-691"/>
                    <a:pt x="9623" y="590"/>
                    <a:pt x="9801" y="529"/>
                  </a:cubicBezTo>
                  <a:cubicBezTo>
                    <a:pt x="9979" y="468"/>
                    <a:pt x="10649" y="1802"/>
                    <a:pt x="10902" y="529"/>
                  </a:cubicBezTo>
                  <a:cubicBezTo>
                    <a:pt x="11154" y="-744"/>
                    <a:pt x="11498" y="1756"/>
                    <a:pt x="12002" y="529"/>
                  </a:cubicBezTo>
                  <a:cubicBezTo>
                    <a:pt x="12507" y="-698"/>
                    <a:pt x="12512" y="1632"/>
                    <a:pt x="12894" y="529"/>
                  </a:cubicBezTo>
                  <a:cubicBezTo>
                    <a:pt x="13276" y="-574"/>
                    <a:pt x="13795" y="772"/>
                    <a:pt x="14413" y="529"/>
                  </a:cubicBezTo>
                  <a:cubicBezTo>
                    <a:pt x="15031" y="286"/>
                    <a:pt x="15245" y="576"/>
                    <a:pt x="15932" y="529"/>
                  </a:cubicBezTo>
                  <a:cubicBezTo>
                    <a:pt x="16619" y="482"/>
                    <a:pt x="16412" y="566"/>
                    <a:pt x="16614" y="529"/>
                  </a:cubicBezTo>
                  <a:cubicBezTo>
                    <a:pt x="16816" y="493"/>
                    <a:pt x="17258" y="1667"/>
                    <a:pt x="17715" y="529"/>
                  </a:cubicBezTo>
                  <a:cubicBezTo>
                    <a:pt x="18172" y="-609"/>
                    <a:pt x="18623" y="741"/>
                    <a:pt x="19234" y="529"/>
                  </a:cubicBezTo>
                  <a:cubicBezTo>
                    <a:pt x="19845" y="317"/>
                    <a:pt x="20247" y="874"/>
                    <a:pt x="21226" y="529"/>
                  </a:cubicBezTo>
                  <a:cubicBezTo>
                    <a:pt x="21372" y="926"/>
                    <a:pt x="21536" y="1987"/>
                    <a:pt x="21529" y="3663"/>
                  </a:cubicBezTo>
                  <a:cubicBezTo>
                    <a:pt x="21569" y="6262"/>
                    <a:pt x="21524" y="8134"/>
                    <a:pt x="21529" y="9681"/>
                  </a:cubicBezTo>
                  <a:cubicBezTo>
                    <a:pt x="21534" y="11227"/>
                    <a:pt x="21500" y="13949"/>
                    <a:pt x="21529" y="16199"/>
                  </a:cubicBezTo>
                  <a:cubicBezTo>
                    <a:pt x="21532" y="17992"/>
                    <a:pt x="21369" y="19465"/>
                    <a:pt x="21226" y="19334"/>
                  </a:cubicBezTo>
                  <a:cubicBezTo>
                    <a:pt x="20764" y="20384"/>
                    <a:pt x="20410" y="19305"/>
                    <a:pt x="19917" y="19334"/>
                  </a:cubicBezTo>
                  <a:cubicBezTo>
                    <a:pt x="19423" y="19362"/>
                    <a:pt x="19635" y="18975"/>
                    <a:pt x="19443" y="19334"/>
                  </a:cubicBezTo>
                  <a:cubicBezTo>
                    <a:pt x="19251" y="19692"/>
                    <a:pt x="18661" y="18211"/>
                    <a:pt x="18342" y="19334"/>
                  </a:cubicBezTo>
                  <a:cubicBezTo>
                    <a:pt x="18024" y="20456"/>
                    <a:pt x="17936" y="18499"/>
                    <a:pt x="17660" y="19334"/>
                  </a:cubicBezTo>
                  <a:cubicBezTo>
                    <a:pt x="17384" y="20168"/>
                    <a:pt x="16669" y="17811"/>
                    <a:pt x="16350" y="19334"/>
                  </a:cubicBezTo>
                  <a:cubicBezTo>
                    <a:pt x="16031" y="20856"/>
                    <a:pt x="15885" y="19118"/>
                    <a:pt x="15668" y="19334"/>
                  </a:cubicBezTo>
                  <a:cubicBezTo>
                    <a:pt x="15450" y="19549"/>
                    <a:pt x="14630" y="18220"/>
                    <a:pt x="14358" y="19334"/>
                  </a:cubicBezTo>
                  <a:cubicBezTo>
                    <a:pt x="14086" y="20447"/>
                    <a:pt x="14030" y="18853"/>
                    <a:pt x="13885" y="19334"/>
                  </a:cubicBezTo>
                  <a:cubicBezTo>
                    <a:pt x="13739" y="19814"/>
                    <a:pt x="13088" y="18864"/>
                    <a:pt x="12575" y="19334"/>
                  </a:cubicBezTo>
                  <a:cubicBezTo>
                    <a:pt x="12062" y="19803"/>
                    <a:pt x="12090" y="19080"/>
                    <a:pt x="11892" y="19334"/>
                  </a:cubicBezTo>
                  <a:cubicBezTo>
                    <a:pt x="11695" y="19587"/>
                    <a:pt x="11650" y="18761"/>
                    <a:pt x="11419" y="19334"/>
                  </a:cubicBezTo>
                  <a:cubicBezTo>
                    <a:pt x="11188" y="19906"/>
                    <a:pt x="11041" y="19303"/>
                    <a:pt x="10737" y="19334"/>
                  </a:cubicBezTo>
                  <a:cubicBezTo>
                    <a:pt x="10433" y="19364"/>
                    <a:pt x="9835" y="18365"/>
                    <a:pt x="9427" y="19334"/>
                  </a:cubicBezTo>
                  <a:cubicBezTo>
                    <a:pt x="9018" y="20302"/>
                    <a:pt x="8998" y="19210"/>
                    <a:pt x="8744" y="19334"/>
                  </a:cubicBezTo>
                  <a:cubicBezTo>
                    <a:pt x="8490" y="19457"/>
                    <a:pt x="8448" y="19295"/>
                    <a:pt x="8271" y="19334"/>
                  </a:cubicBezTo>
                  <a:cubicBezTo>
                    <a:pt x="8094" y="19372"/>
                    <a:pt x="7832" y="18512"/>
                    <a:pt x="7589" y="19334"/>
                  </a:cubicBezTo>
                  <a:cubicBezTo>
                    <a:pt x="7345" y="20155"/>
                    <a:pt x="6995" y="19197"/>
                    <a:pt x="6697" y="19334"/>
                  </a:cubicBezTo>
                  <a:cubicBezTo>
                    <a:pt x="6398" y="19470"/>
                    <a:pt x="6120" y="19328"/>
                    <a:pt x="5596" y="19334"/>
                  </a:cubicBezTo>
                  <a:cubicBezTo>
                    <a:pt x="5072" y="19340"/>
                    <a:pt x="5213" y="19240"/>
                    <a:pt x="4914" y="19334"/>
                  </a:cubicBezTo>
                  <a:cubicBezTo>
                    <a:pt x="4614" y="19428"/>
                    <a:pt x="3726" y="19094"/>
                    <a:pt x="3395" y="19334"/>
                  </a:cubicBezTo>
                  <a:cubicBezTo>
                    <a:pt x="3064" y="19573"/>
                    <a:pt x="2558" y="18583"/>
                    <a:pt x="2294" y="19334"/>
                  </a:cubicBezTo>
                  <a:cubicBezTo>
                    <a:pt x="2031" y="20084"/>
                    <a:pt x="713" y="17936"/>
                    <a:pt x="313" y="19334"/>
                  </a:cubicBezTo>
                  <a:cubicBezTo>
                    <a:pt x="123" y="19060"/>
                    <a:pt x="34" y="17670"/>
                    <a:pt x="10" y="16199"/>
                  </a:cubicBezTo>
                  <a:cubicBezTo>
                    <a:pt x="-22" y="14291"/>
                    <a:pt x="39" y="12157"/>
                    <a:pt x="10" y="9681"/>
                  </a:cubicBezTo>
                  <a:cubicBezTo>
                    <a:pt x="-19" y="7204"/>
                    <a:pt x="39" y="6512"/>
                    <a:pt x="10" y="3663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5" name="도형"/>
            <p:cNvSpPr/>
            <p:nvPr/>
          </p:nvSpPr>
          <p:spPr>
            <a:xfrm>
              <a:off x="2102" y="740"/>
              <a:ext cx="11735257" cy="1044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19922" extrusionOk="0">
                  <a:moveTo>
                    <a:pt x="6" y="3662"/>
                  </a:moveTo>
                  <a:cubicBezTo>
                    <a:pt x="11" y="1429"/>
                    <a:pt x="157" y="44"/>
                    <a:pt x="309" y="517"/>
                  </a:cubicBezTo>
                  <a:cubicBezTo>
                    <a:pt x="902" y="256"/>
                    <a:pt x="1246" y="1314"/>
                    <a:pt x="1619" y="517"/>
                  </a:cubicBezTo>
                  <a:cubicBezTo>
                    <a:pt x="1991" y="-280"/>
                    <a:pt x="2448" y="1711"/>
                    <a:pt x="2719" y="517"/>
                  </a:cubicBezTo>
                  <a:cubicBezTo>
                    <a:pt x="2990" y="-677"/>
                    <a:pt x="3509" y="581"/>
                    <a:pt x="4238" y="517"/>
                  </a:cubicBezTo>
                  <a:cubicBezTo>
                    <a:pt x="4967" y="453"/>
                    <a:pt x="4860" y="1092"/>
                    <a:pt x="5130" y="517"/>
                  </a:cubicBezTo>
                  <a:cubicBezTo>
                    <a:pt x="5400" y="-58"/>
                    <a:pt x="5663" y="883"/>
                    <a:pt x="5812" y="517"/>
                  </a:cubicBezTo>
                  <a:cubicBezTo>
                    <a:pt x="5961" y="151"/>
                    <a:pt x="6691" y="1524"/>
                    <a:pt x="6913" y="517"/>
                  </a:cubicBezTo>
                  <a:cubicBezTo>
                    <a:pt x="7134" y="-490"/>
                    <a:pt x="7937" y="1728"/>
                    <a:pt x="8222" y="517"/>
                  </a:cubicBezTo>
                  <a:cubicBezTo>
                    <a:pt x="8508" y="-694"/>
                    <a:pt x="9227" y="657"/>
                    <a:pt x="9741" y="517"/>
                  </a:cubicBezTo>
                  <a:cubicBezTo>
                    <a:pt x="10256" y="377"/>
                    <a:pt x="10537" y="1662"/>
                    <a:pt x="11051" y="517"/>
                  </a:cubicBezTo>
                  <a:cubicBezTo>
                    <a:pt x="11565" y="-628"/>
                    <a:pt x="12058" y="1562"/>
                    <a:pt x="12570" y="517"/>
                  </a:cubicBezTo>
                  <a:cubicBezTo>
                    <a:pt x="13082" y="-528"/>
                    <a:pt x="13288" y="704"/>
                    <a:pt x="13880" y="517"/>
                  </a:cubicBezTo>
                  <a:cubicBezTo>
                    <a:pt x="14471" y="330"/>
                    <a:pt x="14283" y="1090"/>
                    <a:pt x="14562" y="517"/>
                  </a:cubicBezTo>
                  <a:cubicBezTo>
                    <a:pt x="14841" y="-56"/>
                    <a:pt x="15511" y="1545"/>
                    <a:pt x="15872" y="517"/>
                  </a:cubicBezTo>
                  <a:cubicBezTo>
                    <a:pt x="16233" y="-511"/>
                    <a:pt x="16470" y="1346"/>
                    <a:pt x="16763" y="517"/>
                  </a:cubicBezTo>
                  <a:cubicBezTo>
                    <a:pt x="17056" y="-312"/>
                    <a:pt x="17305" y="1341"/>
                    <a:pt x="17446" y="517"/>
                  </a:cubicBezTo>
                  <a:cubicBezTo>
                    <a:pt x="17586" y="-307"/>
                    <a:pt x="17809" y="580"/>
                    <a:pt x="17919" y="517"/>
                  </a:cubicBezTo>
                  <a:cubicBezTo>
                    <a:pt x="18029" y="454"/>
                    <a:pt x="18263" y="1184"/>
                    <a:pt x="18601" y="517"/>
                  </a:cubicBezTo>
                  <a:cubicBezTo>
                    <a:pt x="18939" y="-150"/>
                    <a:pt x="19058" y="1043"/>
                    <a:pt x="19284" y="517"/>
                  </a:cubicBezTo>
                  <a:cubicBezTo>
                    <a:pt x="19509" y="-9"/>
                    <a:pt x="20796" y="1776"/>
                    <a:pt x="21221" y="517"/>
                  </a:cubicBezTo>
                  <a:cubicBezTo>
                    <a:pt x="21364" y="116"/>
                    <a:pt x="21490" y="1902"/>
                    <a:pt x="21523" y="3662"/>
                  </a:cubicBezTo>
                  <a:cubicBezTo>
                    <a:pt x="21549" y="5627"/>
                    <a:pt x="21469" y="7951"/>
                    <a:pt x="21523" y="9574"/>
                  </a:cubicBezTo>
                  <a:cubicBezTo>
                    <a:pt x="21578" y="11197"/>
                    <a:pt x="21507" y="13944"/>
                    <a:pt x="21523" y="16241"/>
                  </a:cubicBezTo>
                  <a:cubicBezTo>
                    <a:pt x="21538" y="17922"/>
                    <a:pt x="21392" y="19472"/>
                    <a:pt x="21221" y="19386"/>
                  </a:cubicBezTo>
                  <a:cubicBezTo>
                    <a:pt x="20926" y="19859"/>
                    <a:pt x="20445" y="18440"/>
                    <a:pt x="20120" y="19386"/>
                  </a:cubicBezTo>
                  <a:cubicBezTo>
                    <a:pt x="19795" y="20332"/>
                    <a:pt x="19281" y="18289"/>
                    <a:pt x="18601" y="19386"/>
                  </a:cubicBezTo>
                  <a:cubicBezTo>
                    <a:pt x="17922" y="20483"/>
                    <a:pt x="18308" y="19183"/>
                    <a:pt x="18128" y="19386"/>
                  </a:cubicBezTo>
                  <a:cubicBezTo>
                    <a:pt x="17948" y="19589"/>
                    <a:pt x="16937" y="18589"/>
                    <a:pt x="16609" y="19386"/>
                  </a:cubicBezTo>
                  <a:cubicBezTo>
                    <a:pt x="16282" y="20183"/>
                    <a:pt x="15612" y="18261"/>
                    <a:pt x="15090" y="19386"/>
                  </a:cubicBezTo>
                  <a:cubicBezTo>
                    <a:pt x="14568" y="20512"/>
                    <a:pt x="14752" y="19377"/>
                    <a:pt x="14617" y="19386"/>
                  </a:cubicBezTo>
                  <a:cubicBezTo>
                    <a:pt x="14482" y="19395"/>
                    <a:pt x="13803" y="19016"/>
                    <a:pt x="13516" y="19386"/>
                  </a:cubicBezTo>
                  <a:cubicBezTo>
                    <a:pt x="13230" y="19756"/>
                    <a:pt x="12939" y="19221"/>
                    <a:pt x="12625" y="19386"/>
                  </a:cubicBezTo>
                  <a:cubicBezTo>
                    <a:pt x="12310" y="19551"/>
                    <a:pt x="12084" y="19057"/>
                    <a:pt x="11733" y="19386"/>
                  </a:cubicBezTo>
                  <a:cubicBezTo>
                    <a:pt x="11383" y="19715"/>
                    <a:pt x="11269" y="19180"/>
                    <a:pt x="10842" y="19386"/>
                  </a:cubicBezTo>
                  <a:cubicBezTo>
                    <a:pt x="10415" y="19592"/>
                    <a:pt x="10588" y="19011"/>
                    <a:pt x="10369" y="19386"/>
                  </a:cubicBezTo>
                  <a:cubicBezTo>
                    <a:pt x="10149" y="19761"/>
                    <a:pt x="9276" y="18851"/>
                    <a:pt x="8850" y="19386"/>
                  </a:cubicBezTo>
                  <a:cubicBezTo>
                    <a:pt x="8424" y="19921"/>
                    <a:pt x="7779" y="19028"/>
                    <a:pt x="7331" y="19386"/>
                  </a:cubicBezTo>
                  <a:cubicBezTo>
                    <a:pt x="6883" y="19744"/>
                    <a:pt x="7060" y="19095"/>
                    <a:pt x="6858" y="19386"/>
                  </a:cubicBezTo>
                  <a:cubicBezTo>
                    <a:pt x="6655" y="19677"/>
                    <a:pt x="6336" y="18834"/>
                    <a:pt x="6175" y="19386"/>
                  </a:cubicBezTo>
                  <a:cubicBezTo>
                    <a:pt x="6015" y="19938"/>
                    <a:pt x="5341" y="18028"/>
                    <a:pt x="5075" y="19386"/>
                  </a:cubicBezTo>
                  <a:cubicBezTo>
                    <a:pt x="4808" y="20744"/>
                    <a:pt x="4175" y="17866"/>
                    <a:pt x="3765" y="19386"/>
                  </a:cubicBezTo>
                  <a:cubicBezTo>
                    <a:pt x="3355" y="20906"/>
                    <a:pt x="3237" y="18636"/>
                    <a:pt x="2873" y="19386"/>
                  </a:cubicBezTo>
                  <a:cubicBezTo>
                    <a:pt x="2509" y="20136"/>
                    <a:pt x="2360" y="19108"/>
                    <a:pt x="2191" y="19386"/>
                  </a:cubicBezTo>
                  <a:cubicBezTo>
                    <a:pt x="2022" y="19664"/>
                    <a:pt x="1836" y="19216"/>
                    <a:pt x="1509" y="19386"/>
                  </a:cubicBezTo>
                  <a:cubicBezTo>
                    <a:pt x="1182" y="19556"/>
                    <a:pt x="826" y="19193"/>
                    <a:pt x="309" y="19386"/>
                  </a:cubicBezTo>
                  <a:cubicBezTo>
                    <a:pt x="136" y="19853"/>
                    <a:pt x="24" y="18130"/>
                    <a:pt x="6" y="16241"/>
                  </a:cubicBezTo>
                  <a:cubicBezTo>
                    <a:pt x="-7" y="14989"/>
                    <a:pt x="35" y="12601"/>
                    <a:pt x="6" y="10329"/>
                  </a:cubicBezTo>
                  <a:cubicBezTo>
                    <a:pt x="-22" y="8056"/>
                    <a:pt x="58" y="5508"/>
                    <a:pt x="6" y="3662"/>
                  </a:cubicBezTo>
                  <a:close/>
                </a:path>
              </a:pathLst>
            </a:custGeom>
            <a:noFill/>
            <a:ln w="2857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99" name="그룹 1"/>
          <p:cNvGrpSpPr/>
          <p:nvPr/>
        </p:nvGrpSpPr>
        <p:grpSpPr>
          <a:xfrm>
            <a:off x="3111763" y="2230708"/>
            <a:ext cx="6141802" cy="1169816"/>
            <a:chOff x="0" y="0"/>
            <a:chExt cx="6141800" cy="1169814"/>
          </a:xfrm>
        </p:grpSpPr>
        <p:sp>
          <p:nvSpPr>
            <p:cNvPr id="97" name="TextBox 6"/>
            <p:cNvSpPr txBox="1"/>
            <p:nvPr/>
          </p:nvSpPr>
          <p:spPr>
            <a:xfrm>
              <a:off x="-1" y="231028"/>
              <a:ext cx="5198437" cy="897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50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t>오프라인 지뢰찾기</a:t>
              </a:r>
            </a:p>
          </p:txBody>
        </p:sp>
        <p:pic>
          <p:nvPicPr>
            <p:cNvPr id="98" name="그림 10" descr="그림 10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201553">
              <a:off x="5090368" y="130718"/>
              <a:ext cx="923827" cy="9083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0" name="TextBox 14"/>
          <p:cNvSpPr txBox="1"/>
          <p:nvPr/>
        </p:nvSpPr>
        <p:spPr>
          <a:xfrm>
            <a:off x="5475373" y="3810209"/>
            <a:ext cx="1241252" cy="166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2500"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김병민</a:t>
            </a:r>
          </a:p>
          <a:p>
            <a:pPr algn="ctr">
              <a:defRPr sz="2500"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김수연</a:t>
            </a:r>
          </a:p>
          <a:p>
            <a:pPr algn="ctr">
              <a:defRPr sz="2500"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손병수</a:t>
            </a:r>
          </a:p>
          <a:p>
            <a:pPr algn="ctr">
              <a:defRPr sz="2500"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이예은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430380" y="3240832"/>
            <a:ext cx="3749411" cy="923396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 sz="5400"/>
              <a:t>감사합니다</a:t>
            </a:r>
            <a:endParaRPr lang="ko-KR" altLang="en-US" sz="5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진행사항 </a:t>
            </a:r>
            <a:r>
              <a:rPr lang="en-US" altLang="ko-KR"/>
              <a:t>– LCD_GUI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88029" y="1296780"/>
            <a:ext cx="2237086" cy="358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24292e"/>
                </a:solidFill>
                <a:latin typeface="나눔스퀘어라운드 Bold"/>
                <a:ea typeface="나눔스퀘어라운드 Bold"/>
                <a:cs typeface="+mj-cs"/>
                <a:sym typeface="맑은 고딕"/>
              </a:rPr>
              <a:t>Tkinter-&gt;PyQt5</a:t>
            </a:r>
            <a:r>
              <a:rPr lang="ko-KR" altLang="en-US">
                <a:solidFill>
                  <a:srgbClr val="24292e"/>
                </a:solidFill>
                <a:latin typeface="나눔스퀘어라운드 Bold"/>
                <a:ea typeface="나눔스퀘어라운드 Bold"/>
                <a:cs typeface="+mj-cs"/>
                <a:sym typeface="맑은 고딕"/>
              </a:rPr>
              <a:t> 변경</a:t>
            </a:r>
            <a:endParaRPr lang="ko-KR" altLang="en-US">
              <a:solidFill>
                <a:srgbClr val="24292e"/>
              </a:solidFill>
              <a:latin typeface="나눔스퀘어라운드 Bold"/>
              <a:ea typeface="나눔스퀘어라운드 Bold"/>
              <a:cs typeface="+mj-cs"/>
              <a:sym typeface="맑은 고딕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26373" y="1822690"/>
            <a:ext cx="6136189" cy="45909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987447" y="275210"/>
            <a:ext cx="5108553" cy="52185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진행사항 </a:t>
            </a:r>
            <a:r>
              <a:rPr lang="en-US" altLang="ko-KR"/>
              <a:t>– Arduino_PWM</a:t>
            </a:r>
            <a:endParaRPr lang="en-US" altLang="ko-KR"/>
          </a:p>
        </p:txBody>
      </p:sp>
      <p:grpSp>
        <p:nvGrpSpPr>
          <p:cNvPr id="131" name="그룹 130"/>
          <p:cNvGrpSpPr/>
          <p:nvPr/>
        </p:nvGrpSpPr>
        <p:grpSpPr>
          <a:xfrm rot="0">
            <a:off x="784611" y="1067982"/>
            <a:ext cx="4654288" cy="5843529"/>
            <a:chOff x="3492185" y="258631"/>
            <a:chExt cx="5210011" cy="7100900"/>
          </a:xfrm>
        </p:grpSpPr>
        <p:sp>
          <p:nvSpPr>
            <p:cNvPr id="132" name="사각형: 둥근 모서리 14"/>
            <p:cNvSpPr/>
            <p:nvPr/>
          </p:nvSpPr>
          <p:spPr>
            <a:xfrm>
              <a:off x="3494563" y="258631"/>
              <a:ext cx="5207633" cy="1156355"/>
            </a:xfrm>
            <a:prstGeom prst="roundRect">
              <a:avLst>
                <a:gd name="adj" fmla="val 4338"/>
              </a:avLst>
            </a:prstGeom>
            <a:solidFill>
              <a:srgbClr val="ffffff"/>
            </a:solidFill>
            <a:ln w="28575">
              <a:solidFill>
                <a:srgbClr val="000000"/>
              </a:solidFill>
              <a:miter/>
            </a:ln>
          </p:spPr>
          <p:txBody>
            <a:bodyPr lIns="45718" tIns="45718" rIns="45718" bIns="45718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3" name="사각형: 둥근 모서리 16"/>
            <p:cNvSpPr/>
            <p:nvPr/>
          </p:nvSpPr>
          <p:spPr>
            <a:xfrm>
              <a:off x="3492185" y="1444957"/>
              <a:ext cx="5207633" cy="5154411"/>
            </a:xfrm>
            <a:prstGeom prst="roundRect">
              <a:avLst>
                <a:gd name="adj" fmla="val 4829"/>
              </a:avLst>
            </a:prstGeom>
            <a:solidFill>
              <a:srgbClr val="d0cece"/>
            </a:solidFill>
            <a:ln w="28575">
              <a:solidFill>
                <a:srgbClr val="d0cece"/>
              </a:solidFill>
              <a:miter/>
            </a:ln>
          </p:spPr>
          <p:txBody>
            <a:bodyPr lIns="45718" tIns="45718" rIns="45718" bIns="45718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34" name="그림 17" descr="그림 17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3510657" y="1427926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35" name="그림 18" descr="그림 18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4159668" y="1427926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36" name="그림 19" descr="그림 19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4808679" y="1427926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37" name="그림 20" descr="그림 20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3510657" y="2070778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38" name="그림 23" descr="그림 23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3510657" y="2713630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39" name="그림 26" descr="그림 26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5457690" y="1427926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40" name="그림 27" descr="그림 27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6106701" y="1427926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41" name="그림 28" descr="그림 28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6755712" y="1427926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42" name="그림 35" descr="그림 35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7404723" y="1427926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43" name="그림 36" descr="그림 36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8053732" y="1427926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44" name="그림 56" descr="그림 56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3510657" y="3356482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45" name="그림 59" descr="그림 59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3510657" y="3999334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46" name="그림 62" descr="그림 62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3510657" y="4642186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47" name="그림 67" descr="그림 67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7404723" y="5927893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48" name="그림 68" descr="그림 68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8053732" y="5927893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49" name="그림 72" descr="그림 72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5457690" y="5927893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50" name="그림 73" descr="그림 73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6106701" y="5927893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51" name="그림 74" descr="그림 74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6755712" y="5927893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52" name="그림 75" descr="그림 75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3510657" y="5285038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53" name="그림 78" descr="그림 78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3510657" y="5927893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54" name="그림 79" descr="그림 79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4159668" y="5927893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55" name="그림 80" descr="그림 80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4808679" y="5927893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56" name="그림 15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028656" y="653357"/>
              <a:ext cx="366903" cy="366903"/>
            </a:xfrm>
            <a:prstGeom prst="rect">
              <a:avLst/>
            </a:prstGeom>
          </p:spPr>
        </p:pic>
        <p:pic>
          <p:nvPicPr>
            <p:cNvPr id="157" name="그림 18" descr="그림 18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4159668" y="2070778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58" name="그림 19" descr="그림 19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4808679" y="2070778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59" name="그림 26" descr="그림 26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5457690" y="2070778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60" name="그림 27" descr="그림 27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6106701" y="2070778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61" name="그림 28" descr="그림 28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6755712" y="2070778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62" name="그림 35" descr="그림 35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7404723" y="2070778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63" name="그림 36" descr="그림 36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8053732" y="2070778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64" name="그림 18" descr="그림 18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4159668" y="2713630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65" name="그림 19" descr="그림 19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4808679" y="2713630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66" name="그림 26" descr="그림 26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5457690" y="2713630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67" name="그림 27" descr="그림 27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6106701" y="2713630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68" name="그림 28" descr="그림 28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6755712" y="2713630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69" name="그림 35" descr="그림 35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7404723" y="2713630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70" name="그림 36" descr="그림 36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8053732" y="2713630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71" name="그림 18" descr="그림 18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4159668" y="3356482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72" name="그림 19" descr="그림 19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4808679" y="3356482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73" name="그림 26" descr="그림 26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5457690" y="3356482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74" name="그림 27" descr="그림 27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6106701" y="3356482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75" name="그림 28" descr="그림 28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6755712" y="3356482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76" name="그림 35" descr="그림 35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7404723" y="3356482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77" name="그림 36" descr="그림 36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8053732" y="3356482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78" name="그림 18" descr="그림 18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4159668" y="3999334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79" name="그림 19" descr="그림 19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4808679" y="3999334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80" name="그림 26" descr="그림 26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5457690" y="3999334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81" name="그림 27" descr="그림 27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6106701" y="3999334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82" name="그림 28" descr="그림 28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6755712" y="3999334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83" name="그림 35" descr="그림 35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7404723" y="3999334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84" name="그림 36" descr="그림 36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8053732" y="3999334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85" name="그림 18" descr="그림 18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4159668" y="4642186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86" name="그림 19" descr="그림 19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4808679" y="4642186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87" name="그림 26" descr="그림 26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5457690" y="4642186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88" name="그림 27" descr="그림 27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6106701" y="4642186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89" name="그림 28" descr="그림 28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6755712" y="4642186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90" name="그림 35" descr="그림 35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7404723" y="4642186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91" name="그림 36" descr="그림 36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8053732" y="4642186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92" name="그림 18" descr="그림 18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4159668" y="5285038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93" name="그림 19" descr="그림 19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4808679" y="5285038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94" name="그림 26" descr="그림 26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5457690" y="5285038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95" name="그림 27" descr="그림 27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6106701" y="5285038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96" name="그림 28" descr="그림 28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6755712" y="5285038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97" name="그림 35" descr="그림 35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7404723" y="5285038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98" name="그림 36" descr="그림 36"/>
            <p:cNvPicPr>
              <a:picLocks noChangeAspect="1"/>
            </p:cNvPicPr>
            <p:nvPr/>
          </p:nvPicPr>
          <p:blipFill rotWithShape="1">
            <a:blip r:embed="rId3"/>
            <a:srcRect l="22000" t="21040" r="20510" b="23440"/>
            <a:stretch>
              <a:fillRect/>
            </a:stretch>
          </p:blipFill>
          <p:spPr>
            <a:xfrm>
              <a:off x="8053732" y="5285038"/>
              <a:ext cx="609140" cy="634532"/>
            </a:xfrm>
            <a:prstGeom prst="rect">
              <a:avLst/>
            </a:prstGeom>
            <a:ln w="12700">
              <a:miter/>
            </a:ln>
          </p:spPr>
        </p:pic>
        <p:pic>
          <p:nvPicPr>
            <p:cNvPr id="199" name="그림 198"/>
            <p:cNvPicPr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5305410" y="379123"/>
              <a:ext cx="1582091" cy="915612"/>
            </a:xfrm>
            <a:prstGeom prst="rect">
              <a:avLst/>
            </a:prstGeom>
            <a:noFill/>
          </p:spPr>
        </p:pic>
        <p:sp>
          <p:nvSpPr>
            <p:cNvPr id="200" name="사각형: 둥근 모서리 73"/>
            <p:cNvSpPr/>
            <p:nvPr/>
          </p:nvSpPr>
          <p:spPr>
            <a:xfrm>
              <a:off x="3628875" y="1511520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rgbClr val="ffc6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1" name="사각형: 둥근 모서리 73"/>
            <p:cNvSpPr/>
            <p:nvPr/>
          </p:nvSpPr>
          <p:spPr>
            <a:xfrm>
              <a:off x="4278199" y="1511520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rgbClr val="ffc6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2" name="사각형: 둥근 모서리 73"/>
            <p:cNvSpPr/>
            <p:nvPr/>
          </p:nvSpPr>
          <p:spPr>
            <a:xfrm>
              <a:off x="4927521" y="1511520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rgbClr val="c7c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3" name="사각형: 둥근 모서리 73"/>
            <p:cNvSpPr/>
            <p:nvPr/>
          </p:nvSpPr>
          <p:spPr>
            <a:xfrm>
              <a:off x="5576845" y="1511520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rgbClr val="ff636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4" name="사각형: 둥근 모서리 73"/>
            <p:cNvSpPr/>
            <p:nvPr/>
          </p:nvSpPr>
          <p:spPr>
            <a:xfrm>
              <a:off x="6225874" y="1511520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rgbClr val="c7c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5" name="사각형: 둥근 모서리 73"/>
            <p:cNvSpPr/>
            <p:nvPr/>
          </p:nvSpPr>
          <p:spPr>
            <a:xfrm>
              <a:off x="6875198" y="1511520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rgbClr val="c7c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6" name="사각형: 둥근 모서리 73"/>
            <p:cNvSpPr/>
            <p:nvPr/>
          </p:nvSpPr>
          <p:spPr>
            <a:xfrm>
              <a:off x="7521345" y="1511520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rgbClr val="c7c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7" name="사각형: 둥근 모서리 73"/>
            <p:cNvSpPr/>
            <p:nvPr/>
          </p:nvSpPr>
          <p:spPr>
            <a:xfrm>
              <a:off x="8173844" y="1511520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rgbClr val="c7c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8" name="사각형: 둥근 모서리 73"/>
            <p:cNvSpPr/>
            <p:nvPr/>
          </p:nvSpPr>
          <p:spPr>
            <a:xfrm>
              <a:off x="3628875" y="2154544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rgbClr val="c7c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9" name="사각형: 둥근 모서리 73"/>
            <p:cNvSpPr/>
            <p:nvPr/>
          </p:nvSpPr>
          <p:spPr>
            <a:xfrm>
              <a:off x="4278199" y="2154544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rgbClr val="c7c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0" name="사각형: 둥근 모서리 73"/>
            <p:cNvSpPr/>
            <p:nvPr/>
          </p:nvSpPr>
          <p:spPr>
            <a:xfrm>
              <a:off x="4927521" y="2154544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rgbClr val="ffc6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1" name="사각형: 둥근 모서리 73"/>
            <p:cNvSpPr/>
            <p:nvPr/>
          </p:nvSpPr>
          <p:spPr>
            <a:xfrm>
              <a:off x="5576845" y="2154544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2" name="사각형: 둥근 모서리 73"/>
            <p:cNvSpPr/>
            <p:nvPr/>
          </p:nvSpPr>
          <p:spPr>
            <a:xfrm>
              <a:off x="6225874" y="2154544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rgbClr val="6363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3" name="사각형: 둥근 모서리 73"/>
            <p:cNvSpPr/>
            <p:nvPr/>
          </p:nvSpPr>
          <p:spPr>
            <a:xfrm>
              <a:off x="6875198" y="2154544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4" name="사각형: 둥근 모서리 73"/>
            <p:cNvSpPr/>
            <p:nvPr/>
          </p:nvSpPr>
          <p:spPr>
            <a:xfrm>
              <a:off x="8173844" y="2154544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rgbClr val="6363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5" name="사각형: 둥근 모서리 73"/>
            <p:cNvSpPr/>
            <p:nvPr/>
          </p:nvSpPr>
          <p:spPr>
            <a:xfrm>
              <a:off x="3628875" y="2792326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rgbClr val="c7c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6" name="사각형: 둥근 모서리 73"/>
            <p:cNvSpPr/>
            <p:nvPr/>
          </p:nvSpPr>
          <p:spPr>
            <a:xfrm>
              <a:off x="4278199" y="2792326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rgbClr val="c7c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7" name="사각형: 둥근 모서리 73"/>
            <p:cNvSpPr/>
            <p:nvPr/>
          </p:nvSpPr>
          <p:spPr>
            <a:xfrm>
              <a:off x="4927521" y="2792326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8" name="사각형: 둥근 모서리 73"/>
            <p:cNvSpPr/>
            <p:nvPr/>
          </p:nvSpPr>
          <p:spPr>
            <a:xfrm>
              <a:off x="5576845" y="2792326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9" name="사각형: 둥근 모서리 73"/>
            <p:cNvSpPr/>
            <p:nvPr/>
          </p:nvSpPr>
          <p:spPr>
            <a:xfrm>
              <a:off x="6225874" y="2792326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0" name="사각형: 둥근 모서리 73"/>
            <p:cNvSpPr/>
            <p:nvPr/>
          </p:nvSpPr>
          <p:spPr>
            <a:xfrm>
              <a:off x="6875198" y="2792326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1" name="사각형: 둥근 모서리 73"/>
            <p:cNvSpPr/>
            <p:nvPr/>
          </p:nvSpPr>
          <p:spPr>
            <a:xfrm>
              <a:off x="7521345" y="2792326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2" name="사각형: 둥근 모서리 73"/>
            <p:cNvSpPr/>
            <p:nvPr/>
          </p:nvSpPr>
          <p:spPr>
            <a:xfrm>
              <a:off x="8173844" y="2792326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rgbClr val="6363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3" name="사각형: 둥근 모서리 73"/>
            <p:cNvSpPr/>
            <p:nvPr/>
          </p:nvSpPr>
          <p:spPr>
            <a:xfrm>
              <a:off x="3628875" y="3441700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rgbClr val="c7c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4" name="사각형: 둥근 모서리 73"/>
            <p:cNvSpPr/>
            <p:nvPr/>
          </p:nvSpPr>
          <p:spPr>
            <a:xfrm>
              <a:off x="4278199" y="3441700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rgbClr val="c7c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5" name="사각형: 둥근 모서리 73"/>
            <p:cNvSpPr/>
            <p:nvPr/>
          </p:nvSpPr>
          <p:spPr>
            <a:xfrm>
              <a:off x="4927521" y="3441700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6" name="사각형: 둥근 모서리 73"/>
            <p:cNvSpPr/>
            <p:nvPr/>
          </p:nvSpPr>
          <p:spPr>
            <a:xfrm>
              <a:off x="5576845" y="3441700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7" name="사각형: 둥근 모서리 73"/>
            <p:cNvSpPr/>
            <p:nvPr/>
          </p:nvSpPr>
          <p:spPr>
            <a:xfrm>
              <a:off x="6225874" y="3441700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8" name="사각형: 둥근 모서리 73"/>
            <p:cNvSpPr/>
            <p:nvPr/>
          </p:nvSpPr>
          <p:spPr>
            <a:xfrm>
              <a:off x="6875198" y="3441700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9" name="사각형: 둥근 모서리 73"/>
            <p:cNvSpPr/>
            <p:nvPr/>
          </p:nvSpPr>
          <p:spPr>
            <a:xfrm>
              <a:off x="7521345" y="3441700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0" name="사각형: 둥근 모서리 73"/>
            <p:cNvSpPr/>
            <p:nvPr/>
          </p:nvSpPr>
          <p:spPr>
            <a:xfrm>
              <a:off x="8173844" y="3441700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rgbClr val="0000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1" name="사각형: 둥근 모서리 73"/>
            <p:cNvSpPr/>
            <p:nvPr/>
          </p:nvSpPr>
          <p:spPr>
            <a:xfrm>
              <a:off x="3628875" y="4076232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rgbClr val="ffc6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2" name="사각형: 둥근 모서리 73"/>
            <p:cNvSpPr/>
            <p:nvPr/>
          </p:nvSpPr>
          <p:spPr>
            <a:xfrm>
              <a:off x="4278199" y="4076232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3" name="사각형: 둥근 모서리 73"/>
            <p:cNvSpPr/>
            <p:nvPr/>
          </p:nvSpPr>
          <p:spPr>
            <a:xfrm>
              <a:off x="4927521" y="4076232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4" name="사각형: 둥근 모서리 73"/>
            <p:cNvSpPr/>
            <p:nvPr/>
          </p:nvSpPr>
          <p:spPr>
            <a:xfrm>
              <a:off x="5576845" y="4076232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5" name="사각형: 둥근 모서리 73"/>
            <p:cNvSpPr/>
            <p:nvPr/>
          </p:nvSpPr>
          <p:spPr>
            <a:xfrm>
              <a:off x="6225874" y="4076232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6" name="사각형: 둥근 모서리 73"/>
            <p:cNvSpPr/>
            <p:nvPr/>
          </p:nvSpPr>
          <p:spPr>
            <a:xfrm>
              <a:off x="6875198" y="4076232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7" name="사각형: 둥근 모서리 73"/>
            <p:cNvSpPr/>
            <p:nvPr/>
          </p:nvSpPr>
          <p:spPr>
            <a:xfrm>
              <a:off x="7521345" y="4076232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rgbClr val="ff636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8" name="사각형: 둥근 모서리 73"/>
            <p:cNvSpPr/>
            <p:nvPr/>
          </p:nvSpPr>
          <p:spPr>
            <a:xfrm>
              <a:off x="8173844" y="4076232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9" name="사각형: 둥근 모서리 73"/>
            <p:cNvSpPr/>
            <p:nvPr/>
          </p:nvSpPr>
          <p:spPr>
            <a:xfrm>
              <a:off x="3628875" y="4719256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rgbClr val="ffc6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0" name="사각형: 둥근 모서리 73"/>
            <p:cNvSpPr/>
            <p:nvPr/>
          </p:nvSpPr>
          <p:spPr>
            <a:xfrm>
              <a:off x="4278199" y="4719256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1" name="사각형: 둥근 모서리 73"/>
            <p:cNvSpPr/>
            <p:nvPr/>
          </p:nvSpPr>
          <p:spPr>
            <a:xfrm>
              <a:off x="4927521" y="4719256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2" name="사각형: 둥근 모서리 73"/>
            <p:cNvSpPr/>
            <p:nvPr/>
          </p:nvSpPr>
          <p:spPr>
            <a:xfrm>
              <a:off x="5576845" y="4719256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3" name="사각형: 둥근 모서리 73"/>
            <p:cNvSpPr/>
            <p:nvPr/>
          </p:nvSpPr>
          <p:spPr>
            <a:xfrm>
              <a:off x="6225874" y="4719256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4" name="사각형: 둥근 모서리 73"/>
            <p:cNvSpPr/>
            <p:nvPr/>
          </p:nvSpPr>
          <p:spPr>
            <a:xfrm>
              <a:off x="7521345" y="4719256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rgbClr val="ff636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5" name="사각형: 둥근 모서리 73"/>
            <p:cNvSpPr/>
            <p:nvPr/>
          </p:nvSpPr>
          <p:spPr>
            <a:xfrm>
              <a:off x="8173844" y="4719256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6" name="사각형: 둥근 모서리 73"/>
            <p:cNvSpPr/>
            <p:nvPr/>
          </p:nvSpPr>
          <p:spPr>
            <a:xfrm>
              <a:off x="3628875" y="5357038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rgbClr val="ffc6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7" name="사각형: 둥근 모서리 73"/>
            <p:cNvSpPr/>
            <p:nvPr/>
          </p:nvSpPr>
          <p:spPr>
            <a:xfrm>
              <a:off x="4278199" y="5357038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rgbClr val="ffc6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8" name="사각형: 둥근 모서리 73"/>
            <p:cNvSpPr/>
            <p:nvPr/>
          </p:nvSpPr>
          <p:spPr>
            <a:xfrm>
              <a:off x="4927521" y="5357038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rgbClr val="ffc6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9" name="사각형: 둥근 모서리 73"/>
            <p:cNvSpPr/>
            <p:nvPr/>
          </p:nvSpPr>
          <p:spPr>
            <a:xfrm>
              <a:off x="5576845" y="5357038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0" name="사각형: 둥근 모서리 73"/>
            <p:cNvSpPr/>
            <p:nvPr/>
          </p:nvSpPr>
          <p:spPr>
            <a:xfrm>
              <a:off x="6225874" y="5357038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1" name="사각형: 둥근 모서리 73"/>
            <p:cNvSpPr/>
            <p:nvPr/>
          </p:nvSpPr>
          <p:spPr>
            <a:xfrm>
              <a:off x="6875198" y="5357038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2" name="사각형: 둥근 모서리 73"/>
            <p:cNvSpPr/>
            <p:nvPr/>
          </p:nvSpPr>
          <p:spPr>
            <a:xfrm>
              <a:off x="7521345" y="5357038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3" name="사각형: 둥근 모서리 73"/>
            <p:cNvSpPr/>
            <p:nvPr/>
          </p:nvSpPr>
          <p:spPr>
            <a:xfrm>
              <a:off x="8173844" y="5357038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4" name="사각형: 둥근 모서리 73"/>
            <p:cNvSpPr/>
            <p:nvPr/>
          </p:nvSpPr>
          <p:spPr>
            <a:xfrm>
              <a:off x="3628875" y="6006412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rgbClr val="ffc6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5" name="사각형: 둥근 모서리 73"/>
            <p:cNvSpPr/>
            <p:nvPr/>
          </p:nvSpPr>
          <p:spPr>
            <a:xfrm>
              <a:off x="4278199" y="6006412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rgbClr val="ffc6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6" name="사각형: 둥근 모서리 73"/>
            <p:cNvSpPr/>
            <p:nvPr/>
          </p:nvSpPr>
          <p:spPr>
            <a:xfrm>
              <a:off x="4927521" y="6006412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rgbClr val="ffc6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7" name="사각형: 둥근 모서리 73"/>
            <p:cNvSpPr/>
            <p:nvPr/>
          </p:nvSpPr>
          <p:spPr>
            <a:xfrm>
              <a:off x="5576845" y="6006412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8" name="사각형: 둥근 모서리 73"/>
            <p:cNvSpPr/>
            <p:nvPr/>
          </p:nvSpPr>
          <p:spPr>
            <a:xfrm>
              <a:off x="6225874" y="6006412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9" name="사각형: 둥근 모서리 73"/>
            <p:cNvSpPr/>
            <p:nvPr/>
          </p:nvSpPr>
          <p:spPr>
            <a:xfrm>
              <a:off x="6875198" y="6006412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0" name="사각형: 둥근 모서리 73"/>
            <p:cNvSpPr/>
            <p:nvPr/>
          </p:nvSpPr>
          <p:spPr>
            <a:xfrm>
              <a:off x="7521345" y="6006412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1" name="사각형: 둥근 모서리 73"/>
            <p:cNvSpPr/>
            <p:nvPr/>
          </p:nvSpPr>
          <p:spPr>
            <a:xfrm>
              <a:off x="8173844" y="6006412"/>
              <a:ext cx="386364" cy="331200"/>
            </a:xfrm>
            <a:custGeom>
              <a:avLst/>
              <a:gdLst>
                <a:gd name="connsiteX0" fmla="*/ 0 w 360000"/>
                <a:gd name="connsiteY0" fmla="*/ 56401 h 338400"/>
                <a:gd name="connsiteX1" fmla="*/ 56401 w 360000"/>
                <a:gd name="connsiteY1" fmla="*/ 0 h 338400"/>
                <a:gd name="connsiteX2" fmla="*/ 303599 w 360000"/>
                <a:gd name="connsiteY2" fmla="*/ 0 h 338400"/>
                <a:gd name="connsiteX3" fmla="*/ 360000 w 360000"/>
                <a:gd name="connsiteY3" fmla="*/ 56401 h 338400"/>
                <a:gd name="connsiteX4" fmla="*/ 360000 w 360000"/>
                <a:gd name="connsiteY4" fmla="*/ 281999 h 338400"/>
                <a:gd name="connsiteX5" fmla="*/ 303599 w 360000"/>
                <a:gd name="connsiteY5" fmla="*/ 338400 h 338400"/>
                <a:gd name="connsiteX6" fmla="*/ 56401 w 360000"/>
                <a:gd name="connsiteY6" fmla="*/ 338400 h 338400"/>
                <a:gd name="connsiteX7" fmla="*/ 0 w 360000"/>
                <a:gd name="connsiteY7" fmla="*/ 281999 h 338400"/>
                <a:gd name="connsiteX8" fmla="*/ 0 w 360000"/>
                <a:gd name="connsiteY8" fmla="*/ 56401 h 338400"/>
                <a:gd name="connsiteX0" fmla="*/ 11907 w 371907"/>
                <a:gd name="connsiteY0" fmla="*/ 56401 h 338400"/>
                <a:gd name="connsiteX1" fmla="*/ 68308 w 371907"/>
                <a:gd name="connsiteY1" fmla="*/ 0 h 338400"/>
                <a:gd name="connsiteX2" fmla="*/ 315506 w 371907"/>
                <a:gd name="connsiteY2" fmla="*/ 0 h 338400"/>
                <a:gd name="connsiteX3" fmla="*/ 371907 w 371907"/>
                <a:gd name="connsiteY3" fmla="*/ 56401 h 338400"/>
                <a:gd name="connsiteX4" fmla="*/ 371907 w 371907"/>
                <a:gd name="connsiteY4" fmla="*/ 281999 h 338400"/>
                <a:gd name="connsiteX5" fmla="*/ 315506 w 371907"/>
                <a:gd name="connsiteY5" fmla="*/ 338400 h 338400"/>
                <a:gd name="connsiteX6" fmla="*/ 68308 w 371907"/>
                <a:gd name="connsiteY6" fmla="*/ 338400 h 338400"/>
                <a:gd name="connsiteX7" fmla="*/ 0 w 371907"/>
                <a:gd name="connsiteY7" fmla="*/ 291524 h 338400"/>
                <a:gd name="connsiteX8" fmla="*/ 11907 w 371907"/>
                <a:gd name="connsiteY8" fmla="*/ 56401 h 338400"/>
                <a:gd name="connsiteX0" fmla="*/ 11907 w 393338"/>
                <a:gd name="connsiteY0" fmla="*/ 56401 h 338400"/>
                <a:gd name="connsiteX1" fmla="*/ 68308 w 393338"/>
                <a:gd name="connsiteY1" fmla="*/ 0 h 338400"/>
                <a:gd name="connsiteX2" fmla="*/ 315506 w 393338"/>
                <a:gd name="connsiteY2" fmla="*/ 0 h 338400"/>
                <a:gd name="connsiteX3" fmla="*/ 371907 w 393338"/>
                <a:gd name="connsiteY3" fmla="*/ 56401 h 338400"/>
                <a:gd name="connsiteX4" fmla="*/ 393338 w 393338"/>
                <a:gd name="connsiteY4" fmla="*/ 291524 h 338400"/>
                <a:gd name="connsiteX5" fmla="*/ 315506 w 393338"/>
                <a:gd name="connsiteY5" fmla="*/ 338400 h 338400"/>
                <a:gd name="connsiteX6" fmla="*/ 68308 w 393338"/>
                <a:gd name="connsiteY6" fmla="*/ 338400 h 338400"/>
                <a:gd name="connsiteX7" fmla="*/ 0 w 393338"/>
                <a:gd name="connsiteY7" fmla="*/ 291524 h 338400"/>
                <a:gd name="connsiteX8" fmla="*/ 11907 w 393338"/>
                <a:gd name="connsiteY8" fmla="*/ 56401 h 338400"/>
                <a:gd name="connsiteX0" fmla="*/ 11907 w 388576"/>
                <a:gd name="connsiteY0" fmla="*/ 56401 h 338400"/>
                <a:gd name="connsiteX1" fmla="*/ 68308 w 388576"/>
                <a:gd name="connsiteY1" fmla="*/ 0 h 338400"/>
                <a:gd name="connsiteX2" fmla="*/ 315506 w 388576"/>
                <a:gd name="connsiteY2" fmla="*/ 0 h 338400"/>
                <a:gd name="connsiteX3" fmla="*/ 371907 w 388576"/>
                <a:gd name="connsiteY3" fmla="*/ 56401 h 338400"/>
                <a:gd name="connsiteX4" fmla="*/ 388576 w 388576"/>
                <a:gd name="connsiteY4" fmla="*/ 293906 h 338400"/>
                <a:gd name="connsiteX5" fmla="*/ 315506 w 388576"/>
                <a:gd name="connsiteY5" fmla="*/ 338400 h 338400"/>
                <a:gd name="connsiteX6" fmla="*/ 68308 w 388576"/>
                <a:gd name="connsiteY6" fmla="*/ 338400 h 338400"/>
                <a:gd name="connsiteX7" fmla="*/ 0 w 388576"/>
                <a:gd name="connsiteY7" fmla="*/ 291524 h 338400"/>
                <a:gd name="connsiteX8" fmla="*/ 11907 w 388576"/>
                <a:gd name="connsiteY8" fmla="*/ 56401 h 338400"/>
                <a:gd name="connsiteX0" fmla="*/ 14333 w 391002"/>
                <a:gd name="connsiteY0" fmla="*/ 56401 h 338400"/>
                <a:gd name="connsiteX1" fmla="*/ 70734 w 391002"/>
                <a:gd name="connsiteY1" fmla="*/ 0 h 338400"/>
                <a:gd name="connsiteX2" fmla="*/ 317932 w 391002"/>
                <a:gd name="connsiteY2" fmla="*/ 0 h 338400"/>
                <a:gd name="connsiteX3" fmla="*/ 374333 w 391002"/>
                <a:gd name="connsiteY3" fmla="*/ 56401 h 338400"/>
                <a:gd name="connsiteX4" fmla="*/ 391002 w 391002"/>
                <a:gd name="connsiteY4" fmla="*/ 293906 h 338400"/>
                <a:gd name="connsiteX5" fmla="*/ 317932 w 391002"/>
                <a:gd name="connsiteY5" fmla="*/ 338400 h 338400"/>
                <a:gd name="connsiteX6" fmla="*/ 70734 w 391002"/>
                <a:gd name="connsiteY6" fmla="*/ 338400 h 338400"/>
                <a:gd name="connsiteX7" fmla="*/ 0 w 391002"/>
                <a:gd name="connsiteY7" fmla="*/ 289091 h 338400"/>
                <a:gd name="connsiteX8" fmla="*/ 14333 w 391002"/>
                <a:gd name="connsiteY8" fmla="*/ 56401 h 338400"/>
                <a:gd name="connsiteX0" fmla="*/ 16759 w 393428"/>
                <a:gd name="connsiteY0" fmla="*/ 56401 h 338400"/>
                <a:gd name="connsiteX1" fmla="*/ 73160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73160 w 393428"/>
                <a:gd name="connsiteY6" fmla="*/ 338400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  <a:gd name="connsiteX0" fmla="*/ 16759 w 393428"/>
                <a:gd name="connsiteY0" fmla="*/ 56401 h 338400"/>
                <a:gd name="connsiteX1" fmla="*/ 68309 w 393428"/>
                <a:gd name="connsiteY1" fmla="*/ 0 h 338400"/>
                <a:gd name="connsiteX2" fmla="*/ 320358 w 393428"/>
                <a:gd name="connsiteY2" fmla="*/ 0 h 338400"/>
                <a:gd name="connsiteX3" fmla="*/ 376759 w 393428"/>
                <a:gd name="connsiteY3" fmla="*/ 56401 h 338400"/>
                <a:gd name="connsiteX4" fmla="*/ 393428 w 393428"/>
                <a:gd name="connsiteY4" fmla="*/ 293906 h 338400"/>
                <a:gd name="connsiteX5" fmla="*/ 320358 w 393428"/>
                <a:gd name="connsiteY5" fmla="*/ 338400 h 338400"/>
                <a:gd name="connsiteX6" fmla="*/ 65885 w 393428"/>
                <a:gd name="connsiteY6" fmla="*/ 335966 h 338400"/>
                <a:gd name="connsiteX7" fmla="*/ 0 w 393428"/>
                <a:gd name="connsiteY7" fmla="*/ 284224 h 338400"/>
                <a:gd name="connsiteX8" fmla="*/ 16759 w 393428"/>
                <a:gd name="connsiteY8" fmla="*/ 56401 h 338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428" h="338400">
                  <a:moveTo>
                    <a:pt x="16759" y="56401"/>
                  </a:moveTo>
                  <a:cubicBezTo>
                    <a:pt x="16759" y="25252"/>
                    <a:pt x="37160" y="0"/>
                    <a:pt x="68309" y="0"/>
                  </a:cubicBezTo>
                  <a:lnTo>
                    <a:pt x="320358" y="0"/>
                  </a:lnTo>
                  <a:cubicBezTo>
                    <a:pt x="361206" y="0"/>
                    <a:pt x="376759" y="25252"/>
                    <a:pt x="376759" y="56401"/>
                  </a:cubicBezTo>
                  <a:lnTo>
                    <a:pt x="393428" y="293906"/>
                  </a:lnTo>
                  <a:cubicBezTo>
                    <a:pt x="393428" y="325055"/>
                    <a:pt x="351507" y="338400"/>
                    <a:pt x="320358" y="338400"/>
                  </a:cubicBezTo>
                  <a:lnTo>
                    <a:pt x="65885" y="335966"/>
                  </a:lnTo>
                  <a:cubicBezTo>
                    <a:pt x="22611" y="335966"/>
                    <a:pt x="0" y="315373"/>
                    <a:pt x="0" y="284224"/>
                  </a:cubicBezTo>
                  <a:cubicBezTo>
                    <a:pt x="0" y="209025"/>
                    <a:pt x="16759" y="131600"/>
                    <a:pt x="16759" y="56401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262" name="그림 261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6805660" y="4795543"/>
              <a:ext cx="1198126" cy="2563988"/>
            </a:xfrm>
            <a:prstGeom prst="rect">
              <a:avLst/>
            </a:prstGeom>
            <a:effectLst>
              <a:glow rad="63500">
                <a:srgbClr val="ff0000">
                  <a:alpha val="40000"/>
                </a:srgbClr>
              </a:glow>
            </a:effectLst>
          </p:spPr>
        </p:pic>
      </p:grpSp>
      <p:sp>
        <p:nvSpPr>
          <p:cNvPr id="263" name="TextBox 262"/>
          <p:cNvSpPr txBox="1"/>
          <p:nvPr/>
        </p:nvSpPr>
        <p:spPr>
          <a:xfrm>
            <a:off x="6095999" y="1150014"/>
            <a:ext cx="5617844" cy="2524729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none" lIns="45718" tIns="45718" rIns="45718" bIns="45718" anchor="t">
            <a:spAutoFit/>
          </a:bodyPr>
          <a:lstStyle/>
          <a:p>
            <a:pPr marL="342900" marR="0" indent="-342900" algn="l" defTabSz="914400" rtl="0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/>
            </a:pPr>
            <a:r>
              <a:rPr lang="ko-KR" altLang="en-US" sz="2000" b="1">
                <a:latin typeface="나눔스퀘어라운드 Bold"/>
                <a:ea typeface="나눔스퀘어라운드 Bold"/>
                <a:cs typeface="+mj-cs"/>
                <a:sym typeface="맑은 고딕"/>
              </a:rPr>
              <a:t>다른 </a:t>
            </a:r>
            <a:r>
              <a:rPr lang="en-US" altLang="ko-KR" sz="2000" b="1">
                <a:latin typeface="나눔스퀘어라운드 Bold"/>
                <a:ea typeface="나눔스퀘어라운드 Bold"/>
                <a:cs typeface="+mj-cs"/>
                <a:sym typeface="맑은 고딕"/>
              </a:rPr>
              <a:t>analog value</a:t>
            </a:r>
            <a:r>
              <a:rPr lang="ko-KR" altLang="en-US" sz="2000" b="1">
                <a:latin typeface="나눔스퀘어라운드 Bold"/>
                <a:ea typeface="나눔스퀘어라운드 Bold"/>
                <a:cs typeface="+mj-cs"/>
                <a:sym typeface="맑은 고딕"/>
              </a:rPr>
              <a:t> 값을 줬을 때 오류 해결</a:t>
            </a:r>
            <a:endParaRPr lang="ko-KR" altLang="en-US" sz="2000" b="1">
              <a:latin typeface="나눔스퀘어라운드 Bold"/>
              <a:ea typeface="나눔스퀘어라운드 Bold"/>
              <a:cs typeface="+mj-cs"/>
              <a:sym typeface="맑은 고딕"/>
            </a:endParaRPr>
          </a:p>
          <a:p>
            <a:pPr marL="342900" marR="0" indent="-342900" algn="l" defTabSz="914400" rtl="0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uLnTx/>
                <a:uFillTx/>
                <a:latin typeface="나눔스퀘어라운드 Bold"/>
                <a:ea typeface="나눔스퀘어라운드 Bold"/>
                <a:sym typeface="맑은 고딕"/>
              </a:rPr>
              <a:t>rgb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uLnTx/>
                <a:uFillTx/>
                <a:latin typeface="나눔스퀘어라운드 Bold"/>
                <a:ea typeface="나눔스퀘어라운드 Bold"/>
                <a:sym typeface="맑은 고딕"/>
              </a:rPr>
              <a:t> 색 조절과 버튼 클릭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uLnTx/>
                <a:uFillTx/>
                <a:latin typeface="나눔스퀘어라운드 Bold"/>
                <a:ea typeface="나눔스퀘어라운드 Bold"/>
                <a:sym typeface="맑은 고딕"/>
              </a:rPr>
              <a:t> analogwrite()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uLnTx/>
                <a:uFillTx/>
                <a:latin typeface="나눔스퀘어라운드 Bold"/>
                <a:ea typeface="나눔스퀘어라운드 Bold"/>
                <a:sym typeface="맑은 고딕"/>
              </a:rPr>
              <a:t>로 구현</a:t>
            </a:r>
            <a:r>
              <a:rPr lang="ko-KR" altLang="en-US" sz="2000" b="1">
                <a:latin typeface="나눔스퀘어라운드 Bold"/>
                <a:ea typeface="나눔스퀘어라운드 Bold"/>
                <a:cs typeface="+mj-cs"/>
                <a:sym typeface="맑은 고딕"/>
              </a:rPr>
              <a:t> </a:t>
            </a:r>
            <a:endParaRPr lang="ko-KR" altLang="en-US" sz="2000" b="1">
              <a:latin typeface="나눔스퀘어라운드 Bold"/>
              <a:ea typeface="나눔스퀘어라운드 Bold"/>
              <a:cs typeface="+mj-cs"/>
              <a:sym typeface="맑은 고딕"/>
            </a:endParaRPr>
          </a:p>
          <a:p>
            <a:pPr marL="342900" marR="0" indent="-342900" algn="l" defTabSz="914400" rtl="0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/>
            </a:pPr>
            <a:r>
              <a:rPr lang="ko-KR" altLang="en-US" sz="2000" b="1">
                <a:latin typeface="나눔스퀘어라운드 Bold"/>
                <a:ea typeface="나눔스퀘어라운드 Bold"/>
                <a:cs typeface="+mj-cs"/>
                <a:sym typeface="맑은 고딕"/>
              </a:rPr>
              <a:t>한 열과 행에 다양한 색 나타내기</a:t>
            </a:r>
            <a:endParaRPr lang="ko-KR" altLang="en-US" sz="2000" b="1">
              <a:latin typeface="나눔스퀘어라운드 Bold"/>
              <a:ea typeface="나눔스퀘어라운드 Bold"/>
              <a:cs typeface="+mj-cs"/>
              <a:sym typeface="맑은 고딕"/>
            </a:endParaRPr>
          </a:p>
          <a:p>
            <a:pPr marL="342900" marR="0" indent="-342900" algn="l" defTabSz="914400" rtl="0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/>
            </a:pPr>
            <a:endParaRPr lang="ko-KR" altLang="en-US" sz="2000" b="1">
              <a:latin typeface="나눔스퀘어라운드 Bold"/>
              <a:ea typeface="나눔스퀘어라운드 Bold"/>
              <a:cs typeface="+mj-cs"/>
              <a:sym typeface="맑은 고딕"/>
            </a:endParaRPr>
          </a:p>
        </p:txBody>
      </p:sp>
      <p:sp>
        <p:nvSpPr>
          <p:cNvPr id="316" name="TextBox 265"/>
          <p:cNvSpPr txBox="1"/>
          <p:nvPr/>
        </p:nvSpPr>
        <p:spPr>
          <a:xfrm>
            <a:off x="6828804" y="3682451"/>
            <a:ext cx="1337556" cy="396239"/>
          </a:xfrm>
          <a:prstGeom prst="rect">
            <a:avLst/>
          </a:prstGeom>
          <a:ln w="12700">
            <a:miter/>
          </a:ln>
        </p:spPr>
        <p:txBody>
          <a:bodyPr lIns="45718" tIns="45718" rIns="45718" bIns="45718">
            <a:spAutoFit/>
          </a:bodyPr>
          <a:lstStyle>
            <a:lvl1pPr>
              <a:defRPr sz="20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pPr lvl="0">
              <a:defRPr/>
            </a:pPr>
            <a:r>
              <a:rPr/>
              <a:t>1~2</a:t>
            </a:r>
            <a:endParaRPr/>
          </a:p>
        </p:txBody>
      </p:sp>
      <p:sp>
        <p:nvSpPr>
          <p:cNvPr id="317" name="TextBox 266"/>
          <p:cNvSpPr txBox="1"/>
          <p:nvPr/>
        </p:nvSpPr>
        <p:spPr>
          <a:xfrm>
            <a:off x="6828804" y="4398665"/>
            <a:ext cx="1337556" cy="396239"/>
          </a:xfrm>
          <a:prstGeom prst="rect">
            <a:avLst/>
          </a:prstGeom>
          <a:ln w="12700">
            <a:miter/>
          </a:ln>
        </p:spPr>
        <p:txBody>
          <a:bodyPr lIns="45718" tIns="45718" rIns="45718" bIns="45718">
            <a:spAutoFit/>
          </a:bodyPr>
          <a:lstStyle>
            <a:lvl1pPr>
              <a:defRPr sz="20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pPr lvl="0">
              <a:defRPr/>
            </a:pPr>
            <a:r>
              <a:rPr/>
              <a:t>3~4</a:t>
            </a:r>
            <a:endParaRPr/>
          </a:p>
        </p:txBody>
      </p:sp>
      <p:sp>
        <p:nvSpPr>
          <p:cNvPr id="318" name="TextBox 267"/>
          <p:cNvSpPr txBox="1"/>
          <p:nvPr/>
        </p:nvSpPr>
        <p:spPr>
          <a:xfrm>
            <a:off x="6828804" y="5238528"/>
            <a:ext cx="1337556" cy="396239"/>
          </a:xfrm>
          <a:prstGeom prst="rect">
            <a:avLst/>
          </a:prstGeom>
          <a:ln w="12700">
            <a:miter/>
          </a:ln>
        </p:spPr>
        <p:txBody>
          <a:bodyPr lIns="45718" tIns="45718" rIns="45718" bIns="45718">
            <a:spAutoFit/>
          </a:bodyPr>
          <a:lstStyle>
            <a:lvl1pPr>
              <a:defRPr sz="2000">
                <a:latin typeface="나눔스퀘어라운드 Bold"/>
                <a:ea typeface="나눔스퀘어라운드 Bold"/>
                <a:cs typeface="나눔스퀘어라운드 Bold"/>
                <a:sym typeface="나눔스퀘어라운드 Bold"/>
              </a:defRPr>
            </a:lvl1pPr>
          </a:lstStyle>
          <a:p>
            <a:pPr lvl="0">
              <a:defRPr/>
            </a:pPr>
            <a:r>
              <a:rPr/>
              <a:t>5~6</a:t>
            </a:r>
            <a:endParaRPr/>
          </a:p>
        </p:txBody>
      </p:sp>
      <p:grpSp>
        <p:nvGrpSpPr>
          <p:cNvPr id="319" name="화살표: 아래쪽 269"/>
          <p:cNvGrpSpPr/>
          <p:nvPr/>
        </p:nvGrpSpPr>
        <p:grpSpPr>
          <a:xfrm rot="0">
            <a:off x="7786886" y="3742635"/>
            <a:ext cx="312987" cy="203084"/>
            <a:chOff x="2" y="0"/>
            <a:chExt cx="312985" cy="203083"/>
          </a:xfrm>
        </p:grpSpPr>
        <p:sp>
          <p:nvSpPr>
            <p:cNvPr id="320" name="도형"/>
            <p:cNvSpPr/>
            <p:nvPr/>
          </p:nvSpPr>
          <p:spPr>
            <a:xfrm rot="16200000">
              <a:off x="54953" y="-54952"/>
              <a:ext cx="203084" cy="312986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extrusionOk="0">
                  <a:moveTo>
                    <a:pt x="0" y="13692"/>
                  </a:moveTo>
                  <a:cubicBezTo>
                    <a:pt x="1143" y="13674"/>
                    <a:pt x="2747" y="13403"/>
                    <a:pt x="5400" y="13692"/>
                  </a:cubicBezTo>
                  <a:cubicBezTo>
                    <a:pt x="6332" y="9255"/>
                    <a:pt x="6429" y="2996"/>
                    <a:pt x="5400" y="134"/>
                  </a:cubicBezTo>
                  <a:cubicBezTo>
                    <a:pt x="7900" y="-291"/>
                    <a:pt x="12412" y="462"/>
                    <a:pt x="16200" y="134"/>
                  </a:cubicBezTo>
                  <a:cubicBezTo>
                    <a:pt x="15963" y="4203"/>
                    <a:pt x="16561" y="9548"/>
                    <a:pt x="16200" y="13692"/>
                  </a:cubicBezTo>
                  <a:cubicBezTo>
                    <a:pt x="16916" y="13979"/>
                    <a:pt x="19592" y="13598"/>
                    <a:pt x="21600" y="13692"/>
                  </a:cubicBezTo>
                  <a:cubicBezTo>
                    <a:pt x="18259" y="14731"/>
                    <a:pt x="12944" y="19985"/>
                    <a:pt x="10800" y="21309"/>
                  </a:cubicBezTo>
                  <a:cubicBezTo>
                    <a:pt x="5693" y="18830"/>
                    <a:pt x="4244" y="16339"/>
                    <a:pt x="0" y="13692"/>
                  </a:cubicBez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/>
            </a:ln>
            <a:effectLst/>
          </p:spPr>
          <p:txBody>
            <a:bodyPr wrap="square" lIns="45718" tIns="45718" rIns="45718" bIns="45718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1" name="도형"/>
            <p:cNvSpPr/>
            <p:nvPr/>
          </p:nvSpPr>
          <p:spPr>
            <a:xfrm rot="16200000">
              <a:off x="55031" y="-54875"/>
              <a:ext cx="203084" cy="312832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4" extrusionOk="0">
                  <a:moveTo>
                    <a:pt x="0" y="13826"/>
                  </a:moveTo>
                  <a:cubicBezTo>
                    <a:pt x="2648" y="13602"/>
                    <a:pt x="2870" y="13522"/>
                    <a:pt x="5400" y="13826"/>
                  </a:cubicBezTo>
                  <a:cubicBezTo>
                    <a:pt x="4302" y="8578"/>
                    <a:pt x="4617" y="2737"/>
                    <a:pt x="5400" y="125"/>
                  </a:cubicBezTo>
                  <a:cubicBezTo>
                    <a:pt x="7745" y="-3"/>
                    <a:pt x="11586" y="-76"/>
                    <a:pt x="16200" y="125"/>
                  </a:cubicBezTo>
                  <a:cubicBezTo>
                    <a:pt x="16755" y="3540"/>
                    <a:pt x="16604" y="12313"/>
                    <a:pt x="16200" y="13826"/>
                  </a:cubicBezTo>
                  <a:cubicBezTo>
                    <a:pt x="18778" y="13817"/>
                    <a:pt x="20661" y="13680"/>
                    <a:pt x="21600" y="13826"/>
                  </a:cubicBezTo>
                  <a:cubicBezTo>
                    <a:pt x="19786" y="14085"/>
                    <a:pt x="15488" y="18392"/>
                    <a:pt x="10800" y="21524"/>
                  </a:cubicBezTo>
                  <a:cubicBezTo>
                    <a:pt x="6406" y="19725"/>
                    <a:pt x="1587" y="15186"/>
                    <a:pt x="0" y="13826"/>
                  </a:cubicBezTo>
                  <a:close/>
                </a:path>
              </a:pathLst>
            </a:custGeom>
            <a:noFill/>
            <a:ln w="22225" cap="flat">
              <a:solidFill>
                <a:srgbClr val="404040"/>
              </a:solidFill>
              <a:prstDash val="solid"/>
              <a:miter/>
            </a:ln>
            <a:effectLst/>
          </p:spPr>
          <p:txBody>
            <a:bodyPr wrap="square" lIns="45718" tIns="45718" rIns="45718" bIns="45718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22" name="화살표: 아래쪽 270"/>
          <p:cNvGrpSpPr/>
          <p:nvPr/>
        </p:nvGrpSpPr>
        <p:grpSpPr>
          <a:xfrm rot="0">
            <a:off x="7786888" y="4512419"/>
            <a:ext cx="312987" cy="203084"/>
            <a:chOff x="2" y="0"/>
            <a:chExt cx="312985" cy="203083"/>
          </a:xfrm>
        </p:grpSpPr>
        <p:sp>
          <p:nvSpPr>
            <p:cNvPr id="323" name="도형"/>
            <p:cNvSpPr/>
            <p:nvPr/>
          </p:nvSpPr>
          <p:spPr>
            <a:xfrm rot="16200000">
              <a:off x="54953" y="-54952"/>
              <a:ext cx="203084" cy="312986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extrusionOk="0">
                  <a:moveTo>
                    <a:pt x="0" y="13692"/>
                  </a:moveTo>
                  <a:cubicBezTo>
                    <a:pt x="1143" y="13674"/>
                    <a:pt x="2747" y="13403"/>
                    <a:pt x="5400" y="13692"/>
                  </a:cubicBezTo>
                  <a:cubicBezTo>
                    <a:pt x="6332" y="9255"/>
                    <a:pt x="6429" y="2996"/>
                    <a:pt x="5400" y="134"/>
                  </a:cubicBezTo>
                  <a:cubicBezTo>
                    <a:pt x="7900" y="-291"/>
                    <a:pt x="12412" y="462"/>
                    <a:pt x="16200" y="134"/>
                  </a:cubicBezTo>
                  <a:cubicBezTo>
                    <a:pt x="15963" y="4203"/>
                    <a:pt x="16561" y="9548"/>
                    <a:pt x="16200" y="13692"/>
                  </a:cubicBezTo>
                  <a:cubicBezTo>
                    <a:pt x="16916" y="13979"/>
                    <a:pt x="19592" y="13598"/>
                    <a:pt x="21600" y="13692"/>
                  </a:cubicBezTo>
                  <a:cubicBezTo>
                    <a:pt x="18259" y="14731"/>
                    <a:pt x="12944" y="19985"/>
                    <a:pt x="10800" y="21309"/>
                  </a:cubicBezTo>
                  <a:cubicBezTo>
                    <a:pt x="5693" y="18830"/>
                    <a:pt x="4244" y="16339"/>
                    <a:pt x="0" y="13692"/>
                  </a:cubicBez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/>
            </a:ln>
            <a:effectLst/>
          </p:spPr>
          <p:txBody>
            <a:bodyPr wrap="square" lIns="45718" tIns="45718" rIns="45718" bIns="45718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4" name="도형"/>
            <p:cNvSpPr/>
            <p:nvPr/>
          </p:nvSpPr>
          <p:spPr>
            <a:xfrm rot="16200000">
              <a:off x="55031" y="-54875"/>
              <a:ext cx="203084" cy="312832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4" extrusionOk="0">
                  <a:moveTo>
                    <a:pt x="0" y="13826"/>
                  </a:moveTo>
                  <a:cubicBezTo>
                    <a:pt x="2648" y="13602"/>
                    <a:pt x="2870" y="13522"/>
                    <a:pt x="5400" y="13826"/>
                  </a:cubicBezTo>
                  <a:cubicBezTo>
                    <a:pt x="4302" y="8578"/>
                    <a:pt x="4617" y="2737"/>
                    <a:pt x="5400" y="125"/>
                  </a:cubicBezTo>
                  <a:cubicBezTo>
                    <a:pt x="7745" y="-3"/>
                    <a:pt x="11586" y="-76"/>
                    <a:pt x="16200" y="125"/>
                  </a:cubicBezTo>
                  <a:cubicBezTo>
                    <a:pt x="16755" y="3540"/>
                    <a:pt x="16604" y="12313"/>
                    <a:pt x="16200" y="13826"/>
                  </a:cubicBezTo>
                  <a:cubicBezTo>
                    <a:pt x="18778" y="13817"/>
                    <a:pt x="20661" y="13680"/>
                    <a:pt x="21600" y="13826"/>
                  </a:cubicBezTo>
                  <a:cubicBezTo>
                    <a:pt x="19786" y="14085"/>
                    <a:pt x="15488" y="18392"/>
                    <a:pt x="10800" y="21524"/>
                  </a:cubicBezTo>
                  <a:cubicBezTo>
                    <a:pt x="6406" y="19725"/>
                    <a:pt x="1587" y="15186"/>
                    <a:pt x="0" y="13826"/>
                  </a:cubicBezTo>
                  <a:close/>
                </a:path>
              </a:pathLst>
            </a:custGeom>
            <a:noFill/>
            <a:ln w="22225" cap="flat">
              <a:solidFill>
                <a:srgbClr val="404040"/>
              </a:solidFill>
              <a:prstDash val="solid"/>
              <a:miter/>
            </a:ln>
            <a:effectLst/>
          </p:spPr>
          <p:txBody>
            <a:bodyPr wrap="square" lIns="45718" tIns="45718" rIns="45718" bIns="45718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25" name="화살표: 아래쪽 271"/>
          <p:cNvGrpSpPr/>
          <p:nvPr/>
        </p:nvGrpSpPr>
        <p:grpSpPr>
          <a:xfrm rot="0">
            <a:off x="7777240" y="5301451"/>
            <a:ext cx="312987" cy="203084"/>
            <a:chOff x="2" y="0"/>
            <a:chExt cx="312985" cy="203083"/>
          </a:xfrm>
        </p:grpSpPr>
        <p:sp>
          <p:nvSpPr>
            <p:cNvPr id="326" name="도형"/>
            <p:cNvSpPr/>
            <p:nvPr/>
          </p:nvSpPr>
          <p:spPr>
            <a:xfrm rot="16200000">
              <a:off x="54953" y="-54952"/>
              <a:ext cx="203084" cy="312986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extrusionOk="0">
                  <a:moveTo>
                    <a:pt x="0" y="13692"/>
                  </a:moveTo>
                  <a:cubicBezTo>
                    <a:pt x="1143" y="13674"/>
                    <a:pt x="2747" y="13403"/>
                    <a:pt x="5400" y="13692"/>
                  </a:cubicBezTo>
                  <a:cubicBezTo>
                    <a:pt x="6332" y="9255"/>
                    <a:pt x="6429" y="2996"/>
                    <a:pt x="5400" y="134"/>
                  </a:cubicBezTo>
                  <a:cubicBezTo>
                    <a:pt x="7900" y="-291"/>
                    <a:pt x="12412" y="462"/>
                    <a:pt x="16200" y="134"/>
                  </a:cubicBezTo>
                  <a:cubicBezTo>
                    <a:pt x="15963" y="4203"/>
                    <a:pt x="16561" y="9548"/>
                    <a:pt x="16200" y="13692"/>
                  </a:cubicBezTo>
                  <a:cubicBezTo>
                    <a:pt x="16916" y="13979"/>
                    <a:pt x="19592" y="13598"/>
                    <a:pt x="21600" y="13692"/>
                  </a:cubicBezTo>
                  <a:cubicBezTo>
                    <a:pt x="18259" y="14731"/>
                    <a:pt x="12944" y="19985"/>
                    <a:pt x="10800" y="21309"/>
                  </a:cubicBezTo>
                  <a:cubicBezTo>
                    <a:pt x="5693" y="18830"/>
                    <a:pt x="4244" y="16339"/>
                    <a:pt x="0" y="13692"/>
                  </a:cubicBez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/>
            </a:ln>
            <a:effectLst/>
          </p:spPr>
          <p:txBody>
            <a:bodyPr wrap="square" lIns="45718" tIns="45718" rIns="45718" bIns="45718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7" name="도형"/>
            <p:cNvSpPr/>
            <p:nvPr/>
          </p:nvSpPr>
          <p:spPr>
            <a:xfrm rot="16200000">
              <a:off x="55031" y="-54875"/>
              <a:ext cx="203084" cy="312832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4" extrusionOk="0">
                  <a:moveTo>
                    <a:pt x="0" y="13826"/>
                  </a:moveTo>
                  <a:cubicBezTo>
                    <a:pt x="2648" y="13602"/>
                    <a:pt x="2870" y="13522"/>
                    <a:pt x="5400" y="13826"/>
                  </a:cubicBezTo>
                  <a:cubicBezTo>
                    <a:pt x="4302" y="8578"/>
                    <a:pt x="4617" y="2737"/>
                    <a:pt x="5400" y="125"/>
                  </a:cubicBezTo>
                  <a:cubicBezTo>
                    <a:pt x="7745" y="-3"/>
                    <a:pt x="11586" y="-76"/>
                    <a:pt x="16200" y="125"/>
                  </a:cubicBezTo>
                  <a:cubicBezTo>
                    <a:pt x="16755" y="3540"/>
                    <a:pt x="16604" y="12313"/>
                    <a:pt x="16200" y="13826"/>
                  </a:cubicBezTo>
                  <a:cubicBezTo>
                    <a:pt x="18778" y="13817"/>
                    <a:pt x="20661" y="13680"/>
                    <a:pt x="21600" y="13826"/>
                  </a:cubicBezTo>
                  <a:cubicBezTo>
                    <a:pt x="19786" y="14085"/>
                    <a:pt x="15488" y="18392"/>
                    <a:pt x="10800" y="21524"/>
                  </a:cubicBezTo>
                  <a:cubicBezTo>
                    <a:pt x="6406" y="19725"/>
                    <a:pt x="1587" y="15186"/>
                    <a:pt x="0" y="13826"/>
                  </a:cubicBezTo>
                  <a:close/>
                </a:path>
              </a:pathLst>
            </a:custGeom>
            <a:noFill/>
            <a:ln w="22225" cap="flat">
              <a:solidFill>
                <a:srgbClr val="404040"/>
              </a:solidFill>
              <a:prstDash val="solid"/>
              <a:miter/>
            </a:ln>
            <a:effectLst/>
          </p:spPr>
          <p:txBody>
            <a:bodyPr wrap="square" lIns="45718" tIns="45718" rIns="45718" bIns="45718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28" name="TextBox 273"/>
          <p:cNvSpPr txBox="1"/>
          <p:nvPr/>
        </p:nvSpPr>
        <p:spPr>
          <a:xfrm>
            <a:off x="6828804" y="3134872"/>
            <a:ext cx="830110" cy="396239"/>
          </a:xfrm>
          <a:prstGeom prst="rect">
            <a:avLst/>
          </a:prstGeom>
          <a:ln w="12700">
            <a:miter/>
          </a:ln>
        </p:spPr>
        <p:txBody>
          <a:bodyPr lIns="45718" tIns="45718" rIns="45718" bIns="45718">
            <a:spAutoFit/>
          </a:bodyPr>
          <a:lstStyle>
            <a:lvl1pPr>
              <a:defRPr sz="2000">
                <a:latin typeface="나눔스퀘어라운드 ExtraBold"/>
                <a:ea typeface="나눔스퀘어라운드 ExtraBold"/>
                <a:cs typeface="나눔스퀘어라운드 ExtraBold"/>
                <a:sym typeface="나눔스퀘어라운드 ExtraBold"/>
              </a:defRPr>
            </a:lvl1pPr>
          </a:lstStyle>
          <a:p>
            <a:pPr lvl="0">
              <a:defRPr/>
            </a:pPr>
            <a:r>
              <a:rPr>
                <a:latin typeface="나눔스퀘어라운드 Bold"/>
                <a:ea typeface="나눔스퀘어라운드 Bold"/>
                <a:cs typeface="+mj-cs"/>
                <a:sym typeface="맑은 고딕"/>
              </a:rPr>
              <a:t>거리</a:t>
            </a:r>
            <a:endParaRPr>
              <a:latin typeface="나눔스퀘어라운드 Bold"/>
              <a:ea typeface="나눔스퀘어라운드 Bold"/>
              <a:cs typeface="+mj-cs"/>
              <a:sym typeface="맑은 고딕"/>
            </a:endParaRPr>
          </a:p>
        </p:txBody>
      </p:sp>
      <p:pic>
        <p:nvPicPr>
          <p:cNvPr id="329" name="그림 8" descr="그림 8"/>
          <p:cNvPicPr>
            <a:picLocks noChangeAspect="1"/>
          </p:cNvPicPr>
          <p:nvPr/>
        </p:nvPicPr>
        <p:blipFill rotWithShape="1">
          <a:blip r:embed="rId3"/>
          <a:srcRect l="22000" t="21040" r="20510" b="23440"/>
          <a:stretch>
            <a:fillRect/>
          </a:stretch>
        </p:blipFill>
        <p:spPr>
          <a:xfrm>
            <a:off x="8716020" y="3621051"/>
            <a:ext cx="468990" cy="443398"/>
          </a:xfrm>
          <a:prstGeom prst="rect">
            <a:avLst/>
          </a:prstGeom>
          <a:ln w="12700">
            <a:miter/>
          </a:ln>
        </p:spPr>
      </p:pic>
      <p:sp>
        <p:nvSpPr>
          <p:cNvPr id="330" name="사각형: 둥근 모서리 283"/>
          <p:cNvSpPr/>
          <p:nvPr/>
        </p:nvSpPr>
        <p:spPr>
          <a:xfrm>
            <a:off x="8807108" y="3678231"/>
            <a:ext cx="303595" cy="237827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2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31" name="그림 11" descr="그림 11"/>
          <p:cNvPicPr>
            <a:picLocks noChangeAspect="1"/>
          </p:cNvPicPr>
          <p:nvPr/>
        </p:nvPicPr>
        <p:blipFill rotWithShape="1">
          <a:blip r:embed="rId3"/>
          <a:srcRect l="22000" t="21040" r="20510" b="23440"/>
          <a:stretch>
            <a:fillRect/>
          </a:stretch>
        </p:blipFill>
        <p:spPr>
          <a:xfrm>
            <a:off x="8725948" y="4411888"/>
            <a:ext cx="468990" cy="443398"/>
          </a:xfrm>
          <a:prstGeom prst="rect">
            <a:avLst/>
          </a:prstGeom>
          <a:ln w="12700">
            <a:miter/>
          </a:ln>
        </p:spPr>
      </p:pic>
      <p:pic>
        <p:nvPicPr>
          <p:cNvPr id="332" name="그림 14" descr="그림 14"/>
          <p:cNvPicPr>
            <a:picLocks noChangeAspect="1"/>
          </p:cNvPicPr>
          <p:nvPr/>
        </p:nvPicPr>
        <p:blipFill rotWithShape="1">
          <a:blip r:embed="rId3"/>
          <a:srcRect l="22000" t="21040" r="20510" b="23440"/>
          <a:stretch>
            <a:fillRect/>
          </a:stretch>
        </p:blipFill>
        <p:spPr>
          <a:xfrm>
            <a:off x="8716395" y="5177438"/>
            <a:ext cx="468990" cy="443398"/>
          </a:xfrm>
          <a:prstGeom prst="rect">
            <a:avLst/>
          </a:prstGeom>
          <a:ln w="12700">
            <a:miter/>
          </a:ln>
        </p:spPr>
      </p:pic>
      <p:sp>
        <p:nvSpPr>
          <p:cNvPr id="333" name="사각형: 둥근 모서리 283"/>
          <p:cNvSpPr/>
          <p:nvPr/>
        </p:nvSpPr>
        <p:spPr>
          <a:xfrm>
            <a:off x="8807108" y="5231306"/>
            <a:ext cx="303595" cy="232536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rgbClr val="ffc6c6">
              <a:alpha val="49800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4" name="TextBox 19"/>
          <p:cNvSpPr txBox="1"/>
          <p:nvPr/>
        </p:nvSpPr>
        <p:spPr>
          <a:xfrm>
            <a:off x="8949257" y="3132983"/>
            <a:ext cx="1169002" cy="400105"/>
          </a:xfrm>
          <a:prstGeom prst="rect">
            <a:avLst/>
          </a:prstGeom>
          <a:ln w="12700">
            <a:miter/>
          </a:ln>
        </p:spPr>
        <p:txBody>
          <a:bodyPr wrap="square" lIns="45718" tIns="45718" rIns="45718" bIns="45718">
            <a:spAutoFit/>
          </a:bodyPr>
          <a:lstStyle>
            <a:lvl1pPr>
              <a:defRPr sz="2000">
                <a:latin typeface="나눔스퀘어라운드 ExtraBold"/>
                <a:ea typeface="나눔스퀘어라운드 ExtraBold"/>
                <a:cs typeface="나눔스퀘어라운드 ExtraBold"/>
                <a:sym typeface="나눔스퀘어라운드 ExtraBold"/>
              </a:defRPr>
            </a:lvl1pPr>
          </a:lstStyle>
          <a:p>
            <a:pPr lvl="0">
              <a:defRPr/>
            </a:pPr>
            <a:r>
              <a:rPr>
                <a:latin typeface="나눔스퀘어라운드 Bold"/>
                <a:ea typeface="나눔스퀘어라운드 Bold"/>
                <a:cs typeface="+mj-cs"/>
                <a:sym typeface="맑은 고딕"/>
              </a:rPr>
              <a:t>버튼색</a:t>
            </a:r>
            <a:endParaRPr>
              <a:latin typeface="나눔스퀘어라운드 Bold"/>
              <a:ea typeface="나눔스퀘어라운드 Bold"/>
              <a:cs typeface="+mj-cs"/>
              <a:sym typeface="맑은 고딕"/>
            </a:endParaRPr>
          </a:p>
        </p:txBody>
      </p:sp>
      <p:sp>
        <p:nvSpPr>
          <p:cNvPr id="335" name="사각형: 둥근 모서리 283"/>
          <p:cNvSpPr/>
          <p:nvPr/>
        </p:nvSpPr>
        <p:spPr>
          <a:xfrm>
            <a:off x="8815124" y="4470401"/>
            <a:ext cx="303595" cy="232536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rgbClr val="ff6363">
              <a:alpha val="60000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2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36" name="그림 8" descr="그림 8"/>
          <p:cNvPicPr>
            <a:picLocks noChangeAspect="1"/>
          </p:cNvPicPr>
          <p:nvPr/>
        </p:nvPicPr>
        <p:blipFill rotWithShape="1">
          <a:blip r:embed="rId3"/>
          <a:srcRect l="22000" t="21040" r="20510" b="23440"/>
          <a:stretch>
            <a:fillRect/>
          </a:stretch>
        </p:blipFill>
        <p:spPr>
          <a:xfrm>
            <a:off x="9518762" y="3621051"/>
            <a:ext cx="468990" cy="443398"/>
          </a:xfrm>
          <a:prstGeom prst="rect">
            <a:avLst/>
          </a:prstGeom>
          <a:ln w="12700">
            <a:miter/>
          </a:ln>
        </p:spPr>
      </p:pic>
      <p:sp>
        <p:nvSpPr>
          <p:cNvPr id="337" name="사각형: 둥근 모서리 283"/>
          <p:cNvSpPr/>
          <p:nvPr/>
        </p:nvSpPr>
        <p:spPr>
          <a:xfrm>
            <a:off x="9609850" y="3678231"/>
            <a:ext cx="303595" cy="237827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rgbClr val="0000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2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38" name="그림 11" descr="그림 11"/>
          <p:cNvPicPr>
            <a:picLocks noChangeAspect="1"/>
          </p:cNvPicPr>
          <p:nvPr/>
        </p:nvPicPr>
        <p:blipFill rotWithShape="1">
          <a:blip r:embed="rId3"/>
          <a:srcRect l="22000" t="21040" r="20510" b="23440"/>
          <a:stretch>
            <a:fillRect/>
          </a:stretch>
        </p:blipFill>
        <p:spPr>
          <a:xfrm>
            <a:off x="9528690" y="4411888"/>
            <a:ext cx="468990" cy="443398"/>
          </a:xfrm>
          <a:prstGeom prst="rect">
            <a:avLst/>
          </a:prstGeom>
          <a:ln w="12700">
            <a:miter/>
          </a:ln>
        </p:spPr>
      </p:pic>
      <p:pic>
        <p:nvPicPr>
          <p:cNvPr id="339" name="그림 14" descr="그림 14"/>
          <p:cNvPicPr>
            <a:picLocks noChangeAspect="1"/>
          </p:cNvPicPr>
          <p:nvPr/>
        </p:nvPicPr>
        <p:blipFill rotWithShape="1">
          <a:blip r:embed="rId3"/>
          <a:srcRect l="22000" t="21040" r="20510" b="23440"/>
          <a:stretch>
            <a:fillRect/>
          </a:stretch>
        </p:blipFill>
        <p:spPr>
          <a:xfrm>
            <a:off x="9519137" y="5177438"/>
            <a:ext cx="468990" cy="443398"/>
          </a:xfrm>
          <a:prstGeom prst="rect">
            <a:avLst/>
          </a:prstGeom>
          <a:ln w="12700">
            <a:miter/>
          </a:ln>
        </p:spPr>
      </p:pic>
      <p:sp>
        <p:nvSpPr>
          <p:cNvPr id="340" name="사각형: 둥근 모서리 283"/>
          <p:cNvSpPr/>
          <p:nvPr/>
        </p:nvSpPr>
        <p:spPr>
          <a:xfrm>
            <a:off x="9609850" y="5231306"/>
            <a:ext cx="303595" cy="232536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rgbClr val="c6c6ff">
              <a:alpha val="49800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1" name="사각형: 둥근 모서리 283"/>
          <p:cNvSpPr/>
          <p:nvPr/>
        </p:nvSpPr>
        <p:spPr>
          <a:xfrm>
            <a:off x="9617866" y="4470401"/>
            <a:ext cx="303595" cy="232536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" y="4671"/>
                </a:moveTo>
                <a:cubicBezTo>
                  <a:pt x="827" y="2480"/>
                  <a:pt x="2991" y="0"/>
                  <a:pt x="4564" y="0"/>
                </a:cubicBezTo>
                <a:lnTo>
                  <a:pt x="18226" y="331"/>
                </a:lnTo>
                <a:cubicBezTo>
                  <a:pt x="19799" y="331"/>
                  <a:pt x="20548" y="2555"/>
                  <a:pt x="20548" y="4498"/>
                </a:cubicBezTo>
                <a:lnTo>
                  <a:pt x="21600" y="17920"/>
                </a:lnTo>
                <a:cubicBezTo>
                  <a:pt x="21600" y="19863"/>
                  <a:pt x="20325" y="21438"/>
                  <a:pt x="18752" y="21438"/>
                </a:cubicBezTo>
                <a:lnTo>
                  <a:pt x="2716" y="21600"/>
                </a:lnTo>
                <a:cubicBezTo>
                  <a:pt x="1144" y="21600"/>
                  <a:pt x="0" y="20025"/>
                  <a:pt x="0" y="18082"/>
                </a:cubicBezTo>
                <a:cubicBezTo>
                  <a:pt x="394" y="13446"/>
                  <a:pt x="611" y="9308"/>
                  <a:pt x="1005" y="4671"/>
                </a:cubicBezTo>
                <a:close/>
              </a:path>
            </a:pathLst>
          </a:custGeom>
          <a:solidFill>
            <a:srgbClr val="6363ff">
              <a:alpha val="60000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20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문제점 </a:t>
            </a:r>
            <a:r>
              <a:rPr lang="en-US" altLang="ko-KR"/>
              <a:t>– Arduino_PWM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7216" y="3280718"/>
            <a:ext cx="6286500" cy="1428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14010" t="29560" r="17590" b="19340"/>
          <a:stretch>
            <a:fillRect/>
          </a:stretch>
        </p:blipFill>
        <p:spPr>
          <a:xfrm>
            <a:off x="7291449" y="1925093"/>
            <a:ext cx="4151762" cy="414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216" y="1069751"/>
            <a:ext cx="7689052" cy="369328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none" lIns="45718" tIns="45718" rIns="45718" bIns="45718" anchor="t">
            <a:spAutoFit/>
          </a:bodyPr>
          <a:lstStyle/>
          <a:p>
            <a:pPr marL="342900" marR="0" indent="-342900" algn="l" defTabSz="9144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/>
            </a:pPr>
            <a:r>
              <a:rPr kumimoji="0" lang="en-US" altLang="ko-KR" sz="1800" b="1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나눔스퀘어라운드 Bold"/>
                <a:ea typeface="나눔스퀘어라운드 Bold"/>
                <a:sym typeface="맑은 고딕"/>
              </a:rPr>
              <a:t>1.</a:t>
            </a:r>
            <a:r>
              <a:rPr kumimoji="0" lang="ko-KR" altLang="en-US" sz="1800" b="1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나눔스퀘어라운드 Bold"/>
                <a:ea typeface="나눔스퀘어라운드 Bold"/>
                <a:sym typeface="맑은 고딕"/>
              </a:rPr>
              <a:t> 여러가지 밝기</a:t>
            </a:r>
            <a:r>
              <a:rPr kumimoji="0" lang="en-US" altLang="ko-KR" sz="1800" b="1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나눔스퀘어라운드 Bold"/>
                <a:ea typeface="나눔스퀘어라운드 Bold"/>
                <a:sym typeface="맑은 고딕"/>
              </a:rPr>
              <a:t>(</a:t>
            </a:r>
            <a:r>
              <a:rPr lang="ko-KR" altLang="en-US" b="1">
                <a:latin typeface="나눔스퀘어라운드 Bold"/>
                <a:ea typeface="나눔스퀘어라운드 Bold"/>
                <a:cs typeface="+mj-cs"/>
                <a:sym typeface="맑은 고딕"/>
              </a:rPr>
              <a:t>여러가지 </a:t>
            </a:r>
            <a:r>
              <a:rPr lang="en-US" altLang="ko-KR" b="1">
                <a:latin typeface="나눔스퀘어라운드 Bold"/>
                <a:ea typeface="나눔스퀘어라운드 Bold"/>
                <a:cs typeface="+mj-cs"/>
                <a:sym typeface="맑은 고딕"/>
              </a:rPr>
              <a:t>analogwrite value</a:t>
            </a:r>
            <a:r>
              <a:rPr lang="ko-KR" altLang="en-US" b="1">
                <a:latin typeface="나눔스퀘어라운드 Bold"/>
                <a:ea typeface="나눔스퀘어라운드 Bold"/>
                <a:cs typeface="+mj-cs"/>
                <a:sym typeface="맑은 고딕"/>
              </a:rPr>
              <a:t>값</a:t>
            </a:r>
            <a:r>
              <a:rPr lang="en-US" altLang="ko-KR" b="1">
                <a:latin typeface="나눔스퀘어라운드 Bold"/>
                <a:ea typeface="나눔스퀘어라운드 Bold"/>
                <a:cs typeface="+mj-cs"/>
                <a:sym typeface="맑은 고딕"/>
              </a:rPr>
              <a:t>)</a:t>
            </a:r>
            <a:r>
              <a:rPr lang="ko-KR" altLang="en-US" b="1">
                <a:latin typeface="나눔스퀘어라운드 Bold"/>
                <a:ea typeface="나눔스퀘어라운드 Bold"/>
                <a:cs typeface="+mj-cs"/>
                <a:sym typeface="맑은 고딕"/>
              </a:rPr>
              <a:t>를 동시에 주는 것이 제한됨</a:t>
            </a:r>
            <a:endParaRPr lang="ko-KR" altLang="en-US" b="1">
              <a:effectLst/>
              <a:uFillTx/>
              <a:latin typeface="나눔스퀘어라운드 Bold"/>
              <a:ea typeface="나눔스퀘어라운드 Bold"/>
              <a:cs typeface="+mj-cs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문제점 </a:t>
            </a:r>
            <a:r>
              <a:rPr lang="en-US" altLang="ko-KR"/>
              <a:t>– Arduino_PWM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67216" y="1069751"/>
            <a:ext cx="7689052" cy="369328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none" lIns="45718" tIns="45718" rIns="45718" bIns="45718" anchor="t">
            <a:spAutoFit/>
          </a:bodyPr>
          <a:lstStyle/>
          <a:p>
            <a:pPr marL="342900" marR="0" lvl="8" indent="-342900" algn="l" defTabSz="9144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/>
            </a:pPr>
            <a:r>
              <a:rPr kumimoji="0" lang="en-US" altLang="ko-KR" sz="1800" b="1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나눔스퀘어라운드 Bold"/>
                <a:ea typeface="나눔스퀘어라운드 Bold"/>
                <a:sym typeface="맑은 고딕"/>
              </a:rPr>
              <a:t>1.</a:t>
            </a:r>
            <a:r>
              <a:rPr kumimoji="0" lang="ko-KR" altLang="en-US" sz="1800" b="1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나눔스퀘어라운드 Bold"/>
                <a:ea typeface="나눔스퀘어라운드 Bold"/>
                <a:sym typeface="맑은 고딕"/>
              </a:rPr>
              <a:t> 여러가지 밝기</a:t>
            </a:r>
            <a:r>
              <a:rPr kumimoji="0" lang="en-US" altLang="ko-KR" sz="1800" b="1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나눔스퀘어라운드 Bold"/>
                <a:ea typeface="나눔스퀘어라운드 Bold"/>
                <a:sym typeface="맑은 고딕"/>
              </a:rPr>
              <a:t>(</a:t>
            </a:r>
            <a:r>
              <a:rPr lang="ko-KR" altLang="en-US" b="1">
                <a:latin typeface="나눔스퀘어라운드 Bold"/>
                <a:ea typeface="나눔스퀘어라운드 Bold"/>
                <a:cs typeface="+mj-cs"/>
                <a:sym typeface="맑은 고딕"/>
              </a:rPr>
              <a:t>여러가지 </a:t>
            </a:r>
            <a:r>
              <a:rPr lang="en-US" altLang="ko-KR" b="1">
                <a:latin typeface="나눔스퀘어라운드 Bold"/>
                <a:ea typeface="나눔스퀘어라운드 Bold"/>
                <a:cs typeface="+mj-cs"/>
                <a:sym typeface="맑은 고딕"/>
              </a:rPr>
              <a:t>analogwrite value</a:t>
            </a:r>
            <a:r>
              <a:rPr lang="ko-KR" altLang="en-US" b="1">
                <a:latin typeface="나눔스퀘어라운드 Bold"/>
                <a:ea typeface="나눔스퀘어라운드 Bold"/>
                <a:cs typeface="+mj-cs"/>
                <a:sym typeface="맑은 고딕"/>
              </a:rPr>
              <a:t>값</a:t>
            </a:r>
            <a:r>
              <a:rPr lang="en-US" altLang="ko-KR" b="1">
                <a:latin typeface="나눔스퀘어라운드 Bold"/>
                <a:ea typeface="나눔스퀘어라운드 Bold"/>
                <a:cs typeface="+mj-cs"/>
                <a:sym typeface="맑은 고딕"/>
              </a:rPr>
              <a:t>)</a:t>
            </a:r>
            <a:r>
              <a:rPr lang="ko-KR" altLang="en-US" b="1">
                <a:latin typeface="나눔스퀘어라운드 Bold"/>
                <a:ea typeface="나눔스퀘어라운드 Bold"/>
                <a:cs typeface="+mj-cs"/>
                <a:sym typeface="맑은 고딕"/>
              </a:rPr>
              <a:t>를 동시에 주는 것이 제한됨</a:t>
            </a:r>
            <a:endParaRPr lang="ko-KR" altLang="en-US" b="1">
              <a:effectLst/>
              <a:uFillTx/>
              <a:latin typeface="나눔스퀘어라운드 Bold"/>
              <a:ea typeface="나눔스퀘어라운드 Bold"/>
              <a:cs typeface="+mj-cs"/>
              <a:sym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2130"/>
          <a:stretch>
            <a:fillRect/>
          </a:stretch>
        </p:blipFill>
        <p:spPr>
          <a:xfrm>
            <a:off x="567216" y="3144081"/>
            <a:ext cx="6059215" cy="1543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12450" t="22660" r="10670" b="18050"/>
          <a:stretch>
            <a:fillRect/>
          </a:stretch>
        </p:blipFill>
        <p:spPr>
          <a:xfrm rot="10800000">
            <a:off x="7208321" y="1988110"/>
            <a:ext cx="4022232" cy="414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문제점 </a:t>
            </a:r>
            <a:r>
              <a:rPr lang="en-US" altLang="ko-KR"/>
              <a:t>– Arduino_PWM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7216" y="3243525"/>
            <a:ext cx="6248400" cy="1447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9190" t="27490" r="19120" b="20650"/>
          <a:stretch>
            <a:fillRect/>
          </a:stretch>
        </p:blipFill>
        <p:spPr>
          <a:xfrm rot="10800000">
            <a:off x="7208323" y="1985712"/>
            <a:ext cx="4287187" cy="41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7216" y="1069751"/>
            <a:ext cx="7689052" cy="369328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none" lIns="45718" tIns="45718" rIns="45718" bIns="45718" anchor="t">
            <a:spAutoFit/>
          </a:bodyPr>
          <a:lstStyle/>
          <a:p>
            <a:pPr marL="342900" marR="0" indent="-342900" algn="l" defTabSz="9144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/>
            </a:pPr>
            <a:r>
              <a:rPr kumimoji="0" lang="en-US" altLang="ko-KR" sz="1800" b="1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나눔스퀘어라운드 Bold"/>
                <a:ea typeface="나눔스퀘어라운드 Bold"/>
                <a:sym typeface="맑은 고딕"/>
              </a:rPr>
              <a:t>1.</a:t>
            </a:r>
            <a:r>
              <a:rPr kumimoji="0" lang="ko-KR" altLang="en-US" sz="1800" b="1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나눔스퀘어라운드 Bold"/>
                <a:ea typeface="나눔스퀘어라운드 Bold"/>
                <a:sym typeface="맑은 고딕"/>
              </a:rPr>
              <a:t> 여러가지 밝기</a:t>
            </a:r>
            <a:r>
              <a:rPr kumimoji="0" lang="en-US" altLang="ko-KR" sz="1800" b="1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나눔스퀘어라운드 Bold"/>
                <a:ea typeface="나눔스퀘어라운드 Bold"/>
                <a:sym typeface="맑은 고딕"/>
              </a:rPr>
              <a:t>(</a:t>
            </a:r>
            <a:r>
              <a:rPr lang="ko-KR" altLang="en-US" b="1">
                <a:latin typeface="나눔스퀘어라운드 Bold"/>
                <a:ea typeface="나눔스퀘어라운드 Bold"/>
                <a:cs typeface="+mj-cs"/>
                <a:sym typeface="맑은 고딕"/>
              </a:rPr>
              <a:t>여러가지 </a:t>
            </a:r>
            <a:r>
              <a:rPr lang="en-US" altLang="ko-KR" b="1">
                <a:latin typeface="나눔스퀘어라운드 Bold"/>
                <a:ea typeface="나눔스퀘어라운드 Bold"/>
                <a:cs typeface="+mj-cs"/>
                <a:sym typeface="맑은 고딕"/>
              </a:rPr>
              <a:t>analogwrite value</a:t>
            </a:r>
            <a:r>
              <a:rPr lang="ko-KR" altLang="en-US" b="1">
                <a:latin typeface="나눔스퀘어라운드 Bold"/>
                <a:ea typeface="나눔스퀘어라운드 Bold"/>
                <a:cs typeface="+mj-cs"/>
                <a:sym typeface="맑은 고딕"/>
              </a:rPr>
              <a:t>값</a:t>
            </a:r>
            <a:r>
              <a:rPr lang="en-US" altLang="ko-KR" b="1">
                <a:latin typeface="나눔스퀘어라운드 Bold"/>
                <a:ea typeface="나눔스퀘어라운드 Bold"/>
                <a:cs typeface="+mj-cs"/>
                <a:sym typeface="맑은 고딕"/>
              </a:rPr>
              <a:t>)</a:t>
            </a:r>
            <a:r>
              <a:rPr lang="ko-KR" altLang="en-US" b="1">
                <a:latin typeface="나눔스퀘어라운드 Bold"/>
                <a:ea typeface="나눔스퀘어라운드 Bold"/>
                <a:cs typeface="+mj-cs"/>
                <a:sym typeface="맑은 고딕"/>
              </a:rPr>
              <a:t>를 동시에 주는 것이 제한됨</a:t>
            </a:r>
            <a:endParaRPr lang="ko-KR" altLang="en-US" b="1">
              <a:effectLst/>
              <a:uFillTx/>
              <a:latin typeface="나눔스퀘어라운드 Bold"/>
              <a:ea typeface="나눔스퀘어라운드 Bold"/>
              <a:cs typeface="+mj-cs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해결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문제점 </a:t>
            </a:r>
            <a:r>
              <a:rPr lang="en-US" altLang="ko-KR"/>
              <a:t>– Arduino_PWM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7212" y="1069751"/>
            <a:ext cx="7298530" cy="369328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none" lIns="45718" tIns="45718" rIns="45718" bIns="45718" anchor="t">
            <a:spAutoFit/>
          </a:bodyPr>
          <a:lstStyle/>
          <a:p>
            <a:pPr marL="342900" marR="0" indent="-342900" algn="l" defTabSz="9144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 startAt="2"/>
              <a:defRPr/>
            </a:pPr>
            <a:r>
              <a:rPr lang="ko-KR" altLang="en-US" b="1">
                <a:latin typeface="나눔스퀘어라운드 Bold"/>
                <a:ea typeface="나눔스퀘어라운드 Bold"/>
                <a:cs typeface="+mj-cs"/>
                <a:sym typeface="맑은 고딕"/>
              </a:rPr>
              <a:t>여러 버튼을 키거나 </a:t>
            </a:r>
            <a:r>
              <a:rPr lang="en-US" altLang="ko-KR" b="1">
                <a:latin typeface="나눔스퀘어라운드 Bold"/>
                <a:ea typeface="나눔스퀘어라운드 Bold"/>
                <a:cs typeface="+mj-cs"/>
                <a:sym typeface="맑은 고딕"/>
              </a:rPr>
              <a:t>RGB</a:t>
            </a:r>
            <a:r>
              <a:rPr lang="ko-KR" altLang="en-US" b="1">
                <a:latin typeface="나눔스퀘어라운드 Bold"/>
                <a:ea typeface="나눔스퀘어라운드 Bold"/>
                <a:cs typeface="+mj-cs"/>
                <a:sym typeface="맑은 고딕"/>
              </a:rPr>
              <a:t> 색을 조합할 수록 불빛이 깜빡이거나 약해짐</a:t>
            </a:r>
            <a:endParaRPr lang="ko-KR" altLang="en-US" b="1">
              <a:latin typeface="나눔스퀘어라운드 Bold"/>
              <a:ea typeface="나눔스퀘어라운드 Bold"/>
              <a:cs typeface="+mj-cs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해결책 </a:t>
            </a:r>
            <a:r>
              <a:rPr lang="en-US" altLang="ko-KR"/>
              <a:t>– Arduino_PWM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34288" y="2257283"/>
            <a:ext cx="9188980" cy="1912760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none" lIns="45718" tIns="45718" rIns="45718" bIns="45718" anchor="t">
            <a:spAutoFit/>
          </a:bodyPr>
          <a:lstStyle/>
          <a:p>
            <a:pPr marL="342900" marR="0" indent="-342900" algn="l" defTabSz="914400" rtl="0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/>
            </a:pPr>
            <a:r>
              <a:rPr lang="en-US" altLang="ko-KR" sz="2400" b="1">
                <a:latin typeface="나눔스퀘어라운드 Bold"/>
                <a:ea typeface="나눔스퀘어라운드 Bold"/>
                <a:cs typeface="+mj-cs"/>
                <a:sym typeface="맑은 고딕"/>
              </a:rPr>
              <a:t>Switch </a:t>
            </a:r>
            <a:r>
              <a:rPr lang="ko-KR" altLang="en-US" sz="2400" b="1">
                <a:latin typeface="나눔스퀘어라운드 Bold"/>
                <a:ea typeface="나눔스퀘어라운드 Bold"/>
                <a:cs typeface="+mj-cs"/>
                <a:sym typeface="맑은 고딕"/>
              </a:rPr>
              <a:t>도입해서 한 행에 여러가지 색 출력</a:t>
            </a:r>
            <a:endParaRPr lang="ko-KR" altLang="en-US" sz="2400" b="1">
              <a:latin typeface="나눔스퀘어라운드 Bold"/>
              <a:ea typeface="나눔스퀘어라운드 Bold"/>
              <a:cs typeface="+mj-cs"/>
              <a:sym typeface="맑은 고딕"/>
            </a:endParaRPr>
          </a:p>
          <a:p>
            <a:pPr marL="342900" marR="0" indent="-342900" algn="l" defTabSz="914400" rtl="0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/>
            </a:pPr>
            <a:r>
              <a:rPr lang="ko-KR" altLang="en-US" sz="2400" b="1">
                <a:latin typeface="나눔스퀘어라운드 Bold"/>
                <a:ea typeface="나눔스퀘어라운드 Bold"/>
                <a:cs typeface="+mj-cs"/>
                <a:sym typeface="맑은 고딕"/>
              </a:rPr>
              <a:t>여러 개의 </a:t>
            </a:r>
            <a:r>
              <a:rPr lang="en-US" altLang="ko-KR" sz="2400" b="1">
                <a:latin typeface="나눔스퀘어라운드 Bold"/>
                <a:ea typeface="나눔스퀘어라운드 Bold"/>
                <a:cs typeface="+mj-cs"/>
                <a:sym typeface="맑은 고딕"/>
              </a:rPr>
              <a:t>LED</a:t>
            </a:r>
            <a:r>
              <a:rPr lang="ko-KR" altLang="en-US" sz="2400" b="1">
                <a:latin typeface="나눔스퀘어라운드 Bold"/>
                <a:ea typeface="나눔스퀘어라운드 Bold"/>
                <a:cs typeface="+mj-cs"/>
                <a:sym typeface="맑은 고딕"/>
              </a:rPr>
              <a:t>를 어떤 조합으로 켜든 같은 밝기를 유지하도록 설정</a:t>
            </a:r>
            <a:endParaRPr lang="ko-KR" altLang="en-US" sz="2400" b="1">
              <a:effectLst/>
              <a:uFillTx/>
              <a:latin typeface="나눔스퀘어라운드 Bold"/>
              <a:ea typeface="나눔스퀘어라운드 Bold"/>
              <a:cs typeface="+mj-cs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lnDef>
    <a:txDef>
      <a:spPr>
        <a:noFill/>
        <a:ln w="12700" cap="flat">
          <a:noFill/>
          <a:miter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lnDef>
    <a:txDef>
      <a:spPr>
        <a:noFill/>
        <a:ln w="12700" cap="flat">
          <a:noFill/>
          <a:miter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106</ep:Words>
  <ep:PresentationFormat>와이드스크린</ep:PresentationFormat>
  <ep:Paragraphs>28</ep:Paragraphs>
  <ep:Slides>10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Jae</cp:lastModifiedBy>
  <dcterms:modified xsi:type="dcterms:W3CDTF">2020-04-08T10:28:22.794</dcterms:modified>
  <cp:revision>46</cp:revision>
  <dc:title>PowerPoint 프레젠테이션</dc:title>
  <cp:version>0906.0100.01</cp:version>
</cp:coreProperties>
</file>