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embeddings/oleObject1.wdp" ContentType="image/vnd.ms-photo"/>
  <Override PartName="/ppt/embeddings/oleObject2.wdp" ContentType="image/vnd.ms-photo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4" r:id="rId1"/>
  </p:sldMasterIdLst>
  <p:sldIdLst>
    <p:sldId id="257" r:id="rId2"/>
    <p:sldId id="263" r:id="rId3"/>
    <p:sldId id="267" r:id="rId4"/>
    <p:sldId id="265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7" y="80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3FA3E-C9DF-4B80-99D1-54241C08A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A6C9CF-095D-4815-B253-72EAB259F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A66A5-F5B8-4B34-9F31-8F768364D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2EC7-163F-4B1F-ABD6-D56E35B1C4BF}" type="datetimeFigureOut">
              <a:rPr lang="ko-KR" altLang="en-US" smtClean="0"/>
              <a:t>2020-4-26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38A821-1664-4E95-8427-BBF279F8B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973E7A-ED2F-4807-B2A6-281D0EC8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0ED6-3DCC-4866-9E7A-54C5DFAB6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37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DC19E-9AE7-41EC-9549-85C44779E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736C75-12B1-4E20-BEE0-A53D6F43F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24B578-90DF-420F-9CF8-9B32A3A8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2EC7-163F-4B1F-ABD6-D56E35B1C4BF}" type="datetimeFigureOut">
              <a:rPr lang="ko-KR" altLang="en-US" smtClean="0"/>
              <a:t>2020-4-26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BB5F16-0277-403C-AB16-F7706F7CE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E56EDF-30A9-422C-83E9-AB67F082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0ED6-3DCC-4866-9E7A-54C5DFAB6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05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29BFE9-A728-461B-8CC8-19FC3E7E5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95CF90-C0AD-4D1D-B9B4-E6D83A7D2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EDE0CA-6791-4544-BB5F-74AE39970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2EC7-163F-4B1F-ABD6-D56E35B1C4BF}" type="datetimeFigureOut">
              <a:rPr lang="ko-KR" altLang="en-US" smtClean="0"/>
              <a:t>2020-4-26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0D7C18-6078-446A-922F-806981900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05D6B2-BB61-4560-BA3A-6E76D106E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0ED6-3DCC-4866-9E7A-54C5DFAB6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69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976A9-1772-476A-94D1-816D15280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E4F853-DC7B-46F8-891F-A8291DC0D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8CD684-B5EE-4A0A-A266-D45877E00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2EC7-163F-4B1F-ABD6-D56E35B1C4BF}" type="datetimeFigureOut">
              <a:rPr lang="ko-KR" altLang="en-US" smtClean="0"/>
              <a:t>2020-4-26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634E3C-E5DA-4CED-9231-4EB9E5BA4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4C129C-1274-4686-8639-7505DA0B8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0ED6-3DCC-4866-9E7A-54C5DFAB6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2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0BDA9-9C61-4D96-977D-A3BE4A0FA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39703D-F272-4367-9003-0655D783F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76509E-2150-4FBC-BF5D-3EAA12CC5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2EC7-163F-4B1F-ABD6-D56E35B1C4BF}" type="datetimeFigureOut">
              <a:rPr lang="ko-KR" altLang="en-US" smtClean="0"/>
              <a:t>2020-4-26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215BB7-2637-4227-8EDF-A3EA77A77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F933E7-E854-4117-B04A-E32793DAA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0ED6-3DCC-4866-9E7A-54C5DFAB6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87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5815E-AC8F-488D-8CDE-4DB26B362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3D6530-C1C3-47DE-88CA-5E63521A0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38F9F2-DCF1-4E23-9420-D88B66334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7C6D80-FBA5-4595-BA0D-B264DCBB5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2EC7-163F-4B1F-ABD6-D56E35B1C4BF}" type="datetimeFigureOut">
              <a:rPr lang="ko-KR" altLang="en-US" smtClean="0"/>
              <a:t>2020-4-26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65AF0-5C36-4E1D-ABE2-958AA22CC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E7B89D-CF86-431A-95C6-3B8170F9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0ED6-3DCC-4866-9E7A-54C5DFAB6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52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6500A-CC21-4C90-98D9-C1466EC2E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94E376-1493-4FDE-AAC0-C8982872A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F18BC0-5BF8-4718-BCD3-D5A547ABE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C33026-0787-4A88-8364-DC805C59E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6873DB-98E8-49F9-AB9D-6512FA37A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8F02F0-4342-40E6-96F5-7E2453474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2EC7-163F-4B1F-ABD6-D56E35B1C4BF}" type="datetimeFigureOut">
              <a:rPr lang="ko-KR" altLang="en-US" smtClean="0"/>
              <a:t>2020-4-26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A9B76E-C25B-4075-A884-577E9C56E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825BC1-6E86-439D-B070-78892129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0ED6-3DCC-4866-9E7A-54C5DFAB6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066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8C6CE-0506-44EB-8C47-722E59FC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52FF70-40C7-4292-9F9F-BD43EDAFA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2EC7-163F-4B1F-ABD6-D56E35B1C4BF}" type="datetimeFigureOut">
              <a:rPr lang="ko-KR" altLang="en-US" smtClean="0"/>
              <a:t>2020-4-26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8C3BF1-BC50-405A-8E66-FE7C4F36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FC0846-2943-4AEF-8B80-925BCFA8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0ED6-3DCC-4866-9E7A-54C5DFAB6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6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709A02-4122-4645-9B49-DD608A3D4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2EC7-163F-4B1F-ABD6-D56E35B1C4BF}" type="datetimeFigureOut">
              <a:rPr lang="ko-KR" altLang="en-US" smtClean="0"/>
              <a:t>2020-4-26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910C4A2-226A-47A8-81F7-1D244A20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B1FEDF-58C7-4948-9BD2-CAB595CA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0ED6-3DCC-4866-9E7A-54C5DFAB6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57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A3971-622E-49B3-A2AF-3CAC5E40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0BB987-2E39-42C8-83DF-27A95471F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D335DD-C143-4645-823C-734DD45BA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927186-4E74-4790-92EC-9C4DD6D2B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2EC7-163F-4B1F-ABD6-D56E35B1C4BF}" type="datetimeFigureOut">
              <a:rPr lang="ko-KR" altLang="en-US" smtClean="0"/>
              <a:t>2020-4-26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4712E0-D685-449F-81EE-BC31CB337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7DCFA6-F8D9-42BE-B74E-E702106A3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0ED6-3DCC-4866-9E7A-54C5DFAB6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75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9D74E-7CCD-46B9-921E-880338797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77C816-A1C8-4875-BDEA-28CE6220B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F53C40-873E-4436-9987-EF4A2BCBC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199708-84AE-4575-89BF-E37C3E632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2EC7-163F-4B1F-ABD6-D56E35B1C4BF}" type="datetimeFigureOut">
              <a:rPr lang="ko-KR" altLang="en-US" smtClean="0"/>
              <a:t>2020-4-26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E7AD16-04DE-47AC-B330-776F005A1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131476-2A0B-4943-AE06-E0C16F311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0ED6-3DCC-4866-9E7A-54C5DFAB6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4568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F243D0-1459-4268-9FF1-CD0236C7F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7F1BB9-0656-4896-A1A6-8DDE2720F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80656A-E332-445F-9FEA-0B9759A97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F2EC7-163F-4B1F-ABD6-D56E35B1C4BF}" type="datetimeFigureOut">
              <a:rPr lang="ko-KR" altLang="en-US" smtClean="0"/>
              <a:t>2020-4-26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38D3D6-24A9-4BE7-B557-8AD964C45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29D14C-AAC8-4D26-A525-C47612676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00ED6-3DCC-4866-9E7A-54C5DFAB6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47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microsoft.com/office/2007/relationships/hdphoto" Target="../embeddings/oleObject1.wdp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microsoft.com/office/2007/relationships/hdphoto" Target="../embeddings/oleObject1.wdp"  /><Relationship Id="rId4" Type="http://schemas.openxmlformats.org/officeDocument/2006/relationships/image" Target="../media/image3.png"  /><Relationship Id="rId5" Type="http://schemas.microsoft.com/office/2007/relationships/hdphoto" Target="../embeddings/oleObject2.wdp"  /><Relationship Id="rId6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microsoft.com/office/2007/relationships/hdphoto" Target="../embeddings/oleObject1.wdp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video" Target="file:///C:/Users/samsung/Desktop/&#50689;&#49345;1.mp4" TargetMode="External" /><Relationship Id="rId4" Type="http://schemas.microsoft.com/office/2007/relationships/media" Target="file:///C:\Users\samsung\Desktop\&#50689;&#49345;1.mp4" TargetMode="External" /><Relationship Id="rId5" Type="http://schemas.openxmlformats.org/officeDocument/2006/relationships/image" Target="../media/image6.png"  /><Relationship Id="rId6" Type="http://schemas.openxmlformats.org/officeDocument/2006/relationships/video" Target="file:///C:/Users/samsung/Desktop/&#50689;&#49345;2.mp4" TargetMode="External" /><Relationship Id="rId7" Type="http://schemas.microsoft.com/office/2007/relationships/media" Target="file:///C:\Users\samsung\Desktop\&#50689;&#49345;2.mp4" TargetMode="External" /><Relationship Id="rId8" Type="http://schemas.openxmlformats.org/officeDocument/2006/relationships/image" Target="../media/image7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0DDB8F4-A1CE-4B84-BC32-CCCA3F33DB11}"/>
              </a:ext>
            </a:extLst>
          </p:cNvPr>
          <p:cNvSpPr/>
          <p:nvPr/>
        </p:nvSpPr>
        <p:spPr>
          <a:xfrm>
            <a:off x="246217" y="2081804"/>
            <a:ext cx="11720209" cy="988940"/>
          </a:xfrm>
          <a:custGeom>
            <a:avLst/>
            <a:gdLst>
              <a:gd name="connsiteX0" fmla="*/ 0 w 11720209"/>
              <a:gd name="connsiteY0" fmla="*/ 164827 h 988940"/>
              <a:gd name="connsiteX1" fmla="*/ 164827 w 11720209"/>
              <a:gd name="connsiteY1" fmla="*/ 0 h 988940"/>
              <a:gd name="connsiteX2" fmla="*/ 1062671 w 11720209"/>
              <a:gd name="connsiteY2" fmla="*/ 0 h 988940"/>
              <a:gd name="connsiteX3" fmla="*/ 1504892 w 11720209"/>
              <a:gd name="connsiteY3" fmla="*/ 0 h 988940"/>
              <a:gd name="connsiteX4" fmla="*/ 2174925 w 11720209"/>
              <a:gd name="connsiteY4" fmla="*/ 0 h 988940"/>
              <a:gd name="connsiteX5" fmla="*/ 2503241 w 11720209"/>
              <a:gd name="connsiteY5" fmla="*/ 0 h 988940"/>
              <a:gd name="connsiteX6" fmla="*/ 3401085 w 11720209"/>
              <a:gd name="connsiteY6" fmla="*/ 0 h 988940"/>
              <a:gd name="connsiteX7" fmla="*/ 4071117 w 11720209"/>
              <a:gd name="connsiteY7" fmla="*/ 0 h 988940"/>
              <a:gd name="connsiteX8" fmla="*/ 4968961 w 11720209"/>
              <a:gd name="connsiteY8" fmla="*/ 0 h 988940"/>
              <a:gd name="connsiteX9" fmla="*/ 5525088 w 11720209"/>
              <a:gd name="connsiteY9" fmla="*/ 0 h 988940"/>
              <a:gd name="connsiteX10" fmla="*/ 5967310 w 11720209"/>
              <a:gd name="connsiteY10" fmla="*/ 0 h 988940"/>
              <a:gd name="connsiteX11" fmla="*/ 6637342 w 11720209"/>
              <a:gd name="connsiteY11" fmla="*/ 0 h 988940"/>
              <a:gd name="connsiteX12" fmla="*/ 7421281 w 11720209"/>
              <a:gd name="connsiteY12" fmla="*/ 0 h 988940"/>
              <a:gd name="connsiteX13" fmla="*/ 8319124 w 11720209"/>
              <a:gd name="connsiteY13" fmla="*/ 0 h 988940"/>
              <a:gd name="connsiteX14" fmla="*/ 9103063 w 11720209"/>
              <a:gd name="connsiteY14" fmla="*/ 0 h 988940"/>
              <a:gd name="connsiteX15" fmla="*/ 10000906 w 11720209"/>
              <a:gd name="connsiteY15" fmla="*/ 0 h 988940"/>
              <a:gd name="connsiteX16" fmla="*/ 10784844 w 11720209"/>
              <a:gd name="connsiteY16" fmla="*/ 0 h 988940"/>
              <a:gd name="connsiteX17" fmla="*/ 11555382 w 11720209"/>
              <a:gd name="connsiteY17" fmla="*/ 0 h 988940"/>
              <a:gd name="connsiteX18" fmla="*/ 11720209 w 11720209"/>
              <a:gd name="connsiteY18" fmla="*/ 164827 h 988940"/>
              <a:gd name="connsiteX19" fmla="*/ 11720209 w 11720209"/>
              <a:gd name="connsiteY19" fmla="*/ 824113 h 988940"/>
              <a:gd name="connsiteX20" fmla="*/ 11555382 w 11720209"/>
              <a:gd name="connsiteY20" fmla="*/ 988940 h 988940"/>
              <a:gd name="connsiteX21" fmla="*/ 11227066 w 11720209"/>
              <a:gd name="connsiteY21" fmla="*/ 988940 h 988940"/>
              <a:gd name="connsiteX22" fmla="*/ 10557033 w 11720209"/>
              <a:gd name="connsiteY22" fmla="*/ 988940 h 988940"/>
              <a:gd name="connsiteX23" fmla="*/ 9887001 w 11720209"/>
              <a:gd name="connsiteY23" fmla="*/ 988940 h 988940"/>
              <a:gd name="connsiteX24" fmla="*/ 9330874 w 11720209"/>
              <a:gd name="connsiteY24" fmla="*/ 988940 h 988940"/>
              <a:gd name="connsiteX25" fmla="*/ 8433030 w 11720209"/>
              <a:gd name="connsiteY25" fmla="*/ 988940 h 988940"/>
              <a:gd name="connsiteX26" fmla="*/ 7990808 w 11720209"/>
              <a:gd name="connsiteY26" fmla="*/ 988940 h 988940"/>
              <a:gd name="connsiteX27" fmla="*/ 7092965 w 11720209"/>
              <a:gd name="connsiteY27" fmla="*/ 988940 h 988940"/>
              <a:gd name="connsiteX28" fmla="*/ 6650743 w 11720209"/>
              <a:gd name="connsiteY28" fmla="*/ 988940 h 988940"/>
              <a:gd name="connsiteX29" fmla="*/ 5866805 w 11720209"/>
              <a:gd name="connsiteY29" fmla="*/ 988940 h 988940"/>
              <a:gd name="connsiteX30" fmla="*/ 4968961 w 11720209"/>
              <a:gd name="connsiteY30" fmla="*/ 988940 h 988940"/>
              <a:gd name="connsiteX31" fmla="*/ 4640645 w 11720209"/>
              <a:gd name="connsiteY31" fmla="*/ 988940 h 988940"/>
              <a:gd name="connsiteX32" fmla="*/ 3742801 w 11720209"/>
              <a:gd name="connsiteY32" fmla="*/ 988940 h 988940"/>
              <a:gd name="connsiteX33" fmla="*/ 2844958 w 11720209"/>
              <a:gd name="connsiteY33" fmla="*/ 988940 h 988940"/>
              <a:gd name="connsiteX34" fmla="*/ 2516642 w 11720209"/>
              <a:gd name="connsiteY34" fmla="*/ 988940 h 988940"/>
              <a:gd name="connsiteX35" fmla="*/ 1846609 w 11720209"/>
              <a:gd name="connsiteY35" fmla="*/ 988940 h 988940"/>
              <a:gd name="connsiteX36" fmla="*/ 1290482 w 11720209"/>
              <a:gd name="connsiteY36" fmla="*/ 988940 h 988940"/>
              <a:gd name="connsiteX37" fmla="*/ 164827 w 11720209"/>
              <a:gd name="connsiteY37" fmla="*/ 988940 h 988940"/>
              <a:gd name="connsiteX38" fmla="*/ 0 w 11720209"/>
              <a:gd name="connsiteY38" fmla="*/ 824113 h 988940"/>
              <a:gd name="connsiteX39" fmla="*/ 0 w 11720209"/>
              <a:gd name="connsiteY39" fmla="*/ 164827 h 98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0209" h="988940" fill="none" extrusionOk="0">
                <a:moveTo>
                  <a:pt x="0" y="164827"/>
                </a:moveTo>
                <a:cubicBezTo>
                  <a:pt x="-14543" y="57157"/>
                  <a:pt x="75650" y="-2007"/>
                  <a:pt x="164827" y="0"/>
                </a:cubicBezTo>
                <a:cubicBezTo>
                  <a:pt x="487624" y="-41779"/>
                  <a:pt x="664768" y="7584"/>
                  <a:pt x="1062671" y="0"/>
                </a:cubicBezTo>
                <a:cubicBezTo>
                  <a:pt x="1460574" y="-7584"/>
                  <a:pt x="1383088" y="19207"/>
                  <a:pt x="1504892" y="0"/>
                </a:cubicBezTo>
                <a:cubicBezTo>
                  <a:pt x="1626696" y="-19207"/>
                  <a:pt x="1841410" y="33205"/>
                  <a:pt x="2174925" y="0"/>
                </a:cubicBezTo>
                <a:cubicBezTo>
                  <a:pt x="2508440" y="-33205"/>
                  <a:pt x="2423141" y="5466"/>
                  <a:pt x="2503241" y="0"/>
                </a:cubicBezTo>
                <a:cubicBezTo>
                  <a:pt x="2583341" y="-5466"/>
                  <a:pt x="3015204" y="5555"/>
                  <a:pt x="3401085" y="0"/>
                </a:cubicBezTo>
                <a:cubicBezTo>
                  <a:pt x="3786966" y="-5555"/>
                  <a:pt x="3874145" y="-1456"/>
                  <a:pt x="4071117" y="0"/>
                </a:cubicBezTo>
                <a:cubicBezTo>
                  <a:pt x="4268089" y="1456"/>
                  <a:pt x="4679868" y="-13027"/>
                  <a:pt x="4968961" y="0"/>
                </a:cubicBezTo>
                <a:cubicBezTo>
                  <a:pt x="5258054" y="13027"/>
                  <a:pt x="5348286" y="9140"/>
                  <a:pt x="5525088" y="0"/>
                </a:cubicBezTo>
                <a:cubicBezTo>
                  <a:pt x="5701890" y="-9140"/>
                  <a:pt x="5877699" y="-15526"/>
                  <a:pt x="5967310" y="0"/>
                </a:cubicBezTo>
                <a:cubicBezTo>
                  <a:pt x="6056921" y="15526"/>
                  <a:pt x="6369732" y="-14589"/>
                  <a:pt x="6637342" y="0"/>
                </a:cubicBezTo>
                <a:cubicBezTo>
                  <a:pt x="6904952" y="14589"/>
                  <a:pt x="7224037" y="-33640"/>
                  <a:pt x="7421281" y="0"/>
                </a:cubicBezTo>
                <a:cubicBezTo>
                  <a:pt x="7618525" y="33640"/>
                  <a:pt x="7973645" y="15309"/>
                  <a:pt x="8319124" y="0"/>
                </a:cubicBezTo>
                <a:cubicBezTo>
                  <a:pt x="8664603" y="-15309"/>
                  <a:pt x="8816534" y="-27002"/>
                  <a:pt x="9103063" y="0"/>
                </a:cubicBezTo>
                <a:cubicBezTo>
                  <a:pt x="9389592" y="27002"/>
                  <a:pt x="9556873" y="-5159"/>
                  <a:pt x="10000906" y="0"/>
                </a:cubicBezTo>
                <a:cubicBezTo>
                  <a:pt x="10444939" y="5159"/>
                  <a:pt x="10542620" y="-10402"/>
                  <a:pt x="10784844" y="0"/>
                </a:cubicBezTo>
                <a:cubicBezTo>
                  <a:pt x="11027068" y="10402"/>
                  <a:pt x="11275760" y="-23575"/>
                  <a:pt x="11555382" y="0"/>
                </a:cubicBezTo>
                <a:cubicBezTo>
                  <a:pt x="11647510" y="-13899"/>
                  <a:pt x="11710515" y="87875"/>
                  <a:pt x="11720209" y="164827"/>
                </a:cubicBezTo>
                <a:cubicBezTo>
                  <a:pt x="11696847" y="403667"/>
                  <a:pt x="11731506" y="673377"/>
                  <a:pt x="11720209" y="824113"/>
                </a:cubicBezTo>
                <a:cubicBezTo>
                  <a:pt x="11740186" y="919176"/>
                  <a:pt x="11639587" y="988118"/>
                  <a:pt x="11555382" y="988940"/>
                </a:cubicBezTo>
                <a:cubicBezTo>
                  <a:pt x="11399257" y="990616"/>
                  <a:pt x="11350281" y="996204"/>
                  <a:pt x="11227066" y="988940"/>
                </a:cubicBezTo>
                <a:cubicBezTo>
                  <a:pt x="11103851" y="981676"/>
                  <a:pt x="10774053" y="967417"/>
                  <a:pt x="10557033" y="988940"/>
                </a:cubicBezTo>
                <a:cubicBezTo>
                  <a:pt x="10340013" y="1010463"/>
                  <a:pt x="10106689" y="996187"/>
                  <a:pt x="9887001" y="988940"/>
                </a:cubicBezTo>
                <a:cubicBezTo>
                  <a:pt x="9667313" y="981693"/>
                  <a:pt x="9539686" y="968820"/>
                  <a:pt x="9330874" y="988940"/>
                </a:cubicBezTo>
                <a:cubicBezTo>
                  <a:pt x="9122062" y="1009060"/>
                  <a:pt x="8687481" y="1020522"/>
                  <a:pt x="8433030" y="988940"/>
                </a:cubicBezTo>
                <a:cubicBezTo>
                  <a:pt x="8178579" y="957358"/>
                  <a:pt x="8104925" y="1007259"/>
                  <a:pt x="7990808" y="988940"/>
                </a:cubicBezTo>
                <a:cubicBezTo>
                  <a:pt x="7876691" y="970621"/>
                  <a:pt x="7290740" y="1030919"/>
                  <a:pt x="7092965" y="988940"/>
                </a:cubicBezTo>
                <a:cubicBezTo>
                  <a:pt x="6895190" y="946961"/>
                  <a:pt x="6765416" y="1006448"/>
                  <a:pt x="6650743" y="988940"/>
                </a:cubicBezTo>
                <a:cubicBezTo>
                  <a:pt x="6536070" y="971432"/>
                  <a:pt x="6161766" y="993928"/>
                  <a:pt x="5866805" y="988940"/>
                </a:cubicBezTo>
                <a:cubicBezTo>
                  <a:pt x="5571844" y="983952"/>
                  <a:pt x="5283062" y="1019880"/>
                  <a:pt x="4968961" y="988940"/>
                </a:cubicBezTo>
                <a:cubicBezTo>
                  <a:pt x="4654860" y="958000"/>
                  <a:pt x="4720373" y="1003625"/>
                  <a:pt x="4640645" y="988940"/>
                </a:cubicBezTo>
                <a:cubicBezTo>
                  <a:pt x="4560917" y="974255"/>
                  <a:pt x="3959387" y="944772"/>
                  <a:pt x="3742801" y="988940"/>
                </a:cubicBezTo>
                <a:cubicBezTo>
                  <a:pt x="3526215" y="1033108"/>
                  <a:pt x="3065934" y="1015579"/>
                  <a:pt x="2844958" y="988940"/>
                </a:cubicBezTo>
                <a:cubicBezTo>
                  <a:pt x="2623982" y="962301"/>
                  <a:pt x="2606481" y="976852"/>
                  <a:pt x="2516642" y="988940"/>
                </a:cubicBezTo>
                <a:cubicBezTo>
                  <a:pt x="2426803" y="1001028"/>
                  <a:pt x="2143543" y="974089"/>
                  <a:pt x="1846609" y="988940"/>
                </a:cubicBezTo>
                <a:cubicBezTo>
                  <a:pt x="1549675" y="1003791"/>
                  <a:pt x="1404496" y="1002648"/>
                  <a:pt x="1290482" y="988940"/>
                </a:cubicBezTo>
                <a:cubicBezTo>
                  <a:pt x="1176468" y="975232"/>
                  <a:pt x="505347" y="937175"/>
                  <a:pt x="164827" y="988940"/>
                </a:cubicBezTo>
                <a:cubicBezTo>
                  <a:pt x="85074" y="994042"/>
                  <a:pt x="3403" y="912197"/>
                  <a:pt x="0" y="824113"/>
                </a:cubicBezTo>
                <a:cubicBezTo>
                  <a:pt x="4392" y="605071"/>
                  <a:pt x="21006" y="385441"/>
                  <a:pt x="0" y="164827"/>
                </a:cubicBezTo>
                <a:close/>
              </a:path>
              <a:path w="11720209" h="988940" stroke="0" extrusionOk="0">
                <a:moveTo>
                  <a:pt x="0" y="164827"/>
                </a:moveTo>
                <a:cubicBezTo>
                  <a:pt x="-10408" y="67376"/>
                  <a:pt x="55118" y="7010"/>
                  <a:pt x="164827" y="0"/>
                </a:cubicBezTo>
                <a:cubicBezTo>
                  <a:pt x="577917" y="4791"/>
                  <a:pt x="616334" y="10411"/>
                  <a:pt x="1062671" y="0"/>
                </a:cubicBezTo>
                <a:cubicBezTo>
                  <a:pt x="1509008" y="-10411"/>
                  <a:pt x="1459149" y="-14537"/>
                  <a:pt x="1618798" y="0"/>
                </a:cubicBezTo>
                <a:cubicBezTo>
                  <a:pt x="1778447" y="14537"/>
                  <a:pt x="1916338" y="-20389"/>
                  <a:pt x="2061019" y="0"/>
                </a:cubicBezTo>
                <a:cubicBezTo>
                  <a:pt x="2205700" y="20389"/>
                  <a:pt x="2631318" y="7397"/>
                  <a:pt x="2844958" y="0"/>
                </a:cubicBezTo>
                <a:cubicBezTo>
                  <a:pt x="3058598" y="-7397"/>
                  <a:pt x="3152525" y="19892"/>
                  <a:pt x="3401085" y="0"/>
                </a:cubicBezTo>
                <a:cubicBezTo>
                  <a:pt x="3649645" y="-19892"/>
                  <a:pt x="3906011" y="-35899"/>
                  <a:pt x="4298928" y="0"/>
                </a:cubicBezTo>
                <a:cubicBezTo>
                  <a:pt x="4691845" y="35899"/>
                  <a:pt x="4651342" y="3448"/>
                  <a:pt x="4741150" y="0"/>
                </a:cubicBezTo>
                <a:cubicBezTo>
                  <a:pt x="4830958" y="-3448"/>
                  <a:pt x="5361850" y="16885"/>
                  <a:pt x="5638994" y="0"/>
                </a:cubicBezTo>
                <a:cubicBezTo>
                  <a:pt x="5916138" y="-16885"/>
                  <a:pt x="5875292" y="-14044"/>
                  <a:pt x="5967310" y="0"/>
                </a:cubicBezTo>
                <a:cubicBezTo>
                  <a:pt x="6059328" y="14044"/>
                  <a:pt x="6434238" y="22015"/>
                  <a:pt x="6637342" y="0"/>
                </a:cubicBezTo>
                <a:cubicBezTo>
                  <a:pt x="6840446" y="-22015"/>
                  <a:pt x="7018749" y="6470"/>
                  <a:pt x="7307375" y="0"/>
                </a:cubicBezTo>
                <a:cubicBezTo>
                  <a:pt x="7596001" y="-6470"/>
                  <a:pt x="7594907" y="10016"/>
                  <a:pt x="7863502" y="0"/>
                </a:cubicBezTo>
                <a:cubicBezTo>
                  <a:pt x="8132097" y="-10016"/>
                  <a:pt x="8331974" y="28564"/>
                  <a:pt x="8761346" y="0"/>
                </a:cubicBezTo>
                <a:cubicBezTo>
                  <a:pt x="9190718" y="-28564"/>
                  <a:pt x="9306875" y="1358"/>
                  <a:pt x="9659190" y="0"/>
                </a:cubicBezTo>
                <a:cubicBezTo>
                  <a:pt x="10011505" y="-1358"/>
                  <a:pt x="9896025" y="-10546"/>
                  <a:pt x="10101411" y="0"/>
                </a:cubicBezTo>
                <a:cubicBezTo>
                  <a:pt x="10306797" y="10546"/>
                  <a:pt x="10604690" y="-14534"/>
                  <a:pt x="10771444" y="0"/>
                </a:cubicBezTo>
                <a:cubicBezTo>
                  <a:pt x="10938198" y="14534"/>
                  <a:pt x="11372116" y="31784"/>
                  <a:pt x="11555382" y="0"/>
                </a:cubicBezTo>
                <a:cubicBezTo>
                  <a:pt x="11640562" y="-17601"/>
                  <a:pt x="11727077" y="72401"/>
                  <a:pt x="11720209" y="164827"/>
                </a:cubicBezTo>
                <a:cubicBezTo>
                  <a:pt x="11719159" y="483860"/>
                  <a:pt x="11726256" y="690264"/>
                  <a:pt x="11720209" y="824113"/>
                </a:cubicBezTo>
                <a:cubicBezTo>
                  <a:pt x="11729767" y="909475"/>
                  <a:pt x="11637355" y="1003320"/>
                  <a:pt x="11555382" y="988940"/>
                </a:cubicBezTo>
                <a:cubicBezTo>
                  <a:pt x="11294214" y="973045"/>
                  <a:pt x="11256806" y="982470"/>
                  <a:pt x="10999255" y="988940"/>
                </a:cubicBezTo>
                <a:cubicBezTo>
                  <a:pt x="10741704" y="995410"/>
                  <a:pt x="10502766" y="1019437"/>
                  <a:pt x="10329222" y="988940"/>
                </a:cubicBezTo>
                <a:cubicBezTo>
                  <a:pt x="10155678" y="958443"/>
                  <a:pt x="10074674" y="998747"/>
                  <a:pt x="10000906" y="988940"/>
                </a:cubicBezTo>
                <a:cubicBezTo>
                  <a:pt x="9927138" y="979133"/>
                  <a:pt x="9761909" y="992447"/>
                  <a:pt x="9672590" y="988940"/>
                </a:cubicBezTo>
                <a:cubicBezTo>
                  <a:pt x="9583271" y="985433"/>
                  <a:pt x="9304966" y="1010877"/>
                  <a:pt x="9002558" y="988940"/>
                </a:cubicBezTo>
                <a:cubicBezTo>
                  <a:pt x="8700150" y="967003"/>
                  <a:pt x="8714433" y="1001452"/>
                  <a:pt x="8560336" y="988940"/>
                </a:cubicBezTo>
                <a:cubicBezTo>
                  <a:pt x="8406239" y="976428"/>
                  <a:pt x="7967646" y="956834"/>
                  <a:pt x="7776398" y="988940"/>
                </a:cubicBezTo>
                <a:cubicBezTo>
                  <a:pt x="7585150" y="1021046"/>
                  <a:pt x="7551566" y="1003092"/>
                  <a:pt x="7334176" y="988940"/>
                </a:cubicBezTo>
                <a:cubicBezTo>
                  <a:pt x="7116786" y="974788"/>
                  <a:pt x="6795050" y="981255"/>
                  <a:pt x="6550238" y="988940"/>
                </a:cubicBezTo>
                <a:cubicBezTo>
                  <a:pt x="6305426" y="996625"/>
                  <a:pt x="6309088" y="1000009"/>
                  <a:pt x="6221922" y="988940"/>
                </a:cubicBezTo>
                <a:cubicBezTo>
                  <a:pt x="6134756" y="977871"/>
                  <a:pt x="5702964" y="958578"/>
                  <a:pt x="5437984" y="988940"/>
                </a:cubicBezTo>
                <a:cubicBezTo>
                  <a:pt x="5173004" y="1019302"/>
                  <a:pt x="5122019" y="973209"/>
                  <a:pt x="4995762" y="988940"/>
                </a:cubicBezTo>
                <a:cubicBezTo>
                  <a:pt x="4869505" y="1004671"/>
                  <a:pt x="4741416" y="980580"/>
                  <a:pt x="4667446" y="988940"/>
                </a:cubicBezTo>
                <a:cubicBezTo>
                  <a:pt x="4593476" y="997300"/>
                  <a:pt x="4442452" y="980333"/>
                  <a:pt x="4225225" y="988940"/>
                </a:cubicBezTo>
                <a:cubicBezTo>
                  <a:pt x="4007998" y="997547"/>
                  <a:pt x="3760961" y="958153"/>
                  <a:pt x="3441287" y="988940"/>
                </a:cubicBezTo>
                <a:cubicBezTo>
                  <a:pt x="3121613" y="1019727"/>
                  <a:pt x="3141627" y="983615"/>
                  <a:pt x="2999065" y="988940"/>
                </a:cubicBezTo>
                <a:cubicBezTo>
                  <a:pt x="2856503" y="994265"/>
                  <a:pt x="2774553" y="973824"/>
                  <a:pt x="2670749" y="988940"/>
                </a:cubicBezTo>
                <a:cubicBezTo>
                  <a:pt x="2566945" y="1004056"/>
                  <a:pt x="2437806" y="991550"/>
                  <a:pt x="2228528" y="988940"/>
                </a:cubicBezTo>
                <a:cubicBezTo>
                  <a:pt x="2019250" y="986330"/>
                  <a:pt x="1857318" y="1001079"/>
                  <a:pt x="1672400" y="988940"/>
                </a:cubicBezTo>
                <a:cubicBezTo>
                  <a:pt x="1487482" y="976801"/>
                  <a:pt x="1238171" y="996397"/>
                  <a:pt x="1002368" y="988940"/>
                </a:cubicBezTo>
                <a:cubicBezTo>
                  <a:pt x="766565" y="981483"/>
                  <a:pt x="487393" y="989710"/>
                  <a:pt x="164827" y="988940"/>
                </a:cubicBezTo>
                <a:cubicBezTo>
                  <a:pt x="79954" y="1004767"/>
                  <a:pt x="18618" y="923805"/>
                  <a:pt x="0" y="824113"/>
                </a:cubicBezTo>
                <a:cubicBezTo>
                  <a:pt x="26018" y="692168"/>
                  <a:pt x="-17937" y="393540"/>
                  <a:pt x="0" y="1648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8DF8D0-608E-4AF7-BB3B-9355FFF961CE}"/>
              </a:ext>
            </a:extLst>
          </p:cNvPr>
          <p:cNvSpPr txBox="1"/>
          <p:nvPr/>
        </p:nvSpPr>
        <p:spPr>
          <a:xfrm>
            <a:off x="2727726" y="2166857"/>
            <a:ext cx="62302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진행 상황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9D509A-DB53-4798-9CD4-70B297274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64" b="90136" l="9699" r="89967">
                        <a14:foregroundMark x1="62876" y1="20408" x2="62876" y2="20408"/>
                        <a14:foregroundMark x1="72910" y1="17687" x2="72910" y2="17687"/>
                        <a14:foregroundMark x1="82609" y1="16667" x2="82609" y2="16667"/>
                        <a14:foregroundMark x1="83946" y1="25170" x2="83946" y2="25170"/>
                        <a14:foregroundMark x1="85619" y1="20068" x2="85619" y2="20068"/>
                        <a14:foregroundMark x1="74582" y1="10884" x2="74582" y2="10884"/>
                        <a14:foregroundMark x1="63545" y1="12925" x2="63545" y2="12925"/>
                        <a14:foregroundMark x1="58194" y1="26190" x2="58194" y2="26190"/>
                        <a14:foregroundMark x1="67224" y1="29932" x2="67224" y2="29932"/>
                        <a14:foregroundMark x1="75585" y1="34354" x2="75585" y2="34354"/>
                        <a14:foregroundMark x1="81940" y1="32313" x2="81940" y2="32313"/>
                        <a14:foregroundMark x1="88629" y1="30612" x2="88629" y2="30612"/>
                        <a14:foregroundMark x1="81940" y1="38435" x2="81940" y2="38435"/>
                        <a14:foregroundMark x1="71572" y1="39456" x2="71572" y2="39456"/>
                        <a14:foregroundMark x1="39130" y1="90136" x2="39130" y2="901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201552">
            <a:off x="7236800" y="2068549"/>
            <a:ext cx="923824" cy="9083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8C99D0-8ED2-4A75-A563-3436F5813026}"/>
              </a:ext>
            </a:extLst>
          </p:cNvPr>
          <p:cNvSpPr txBox="1"/>
          <p:nvPr/>
        </p:nvSpPr>
        <p:spPr>
          <a:xfrm>
            <a:off x="5267823" y="4301290"/>
            <a:ext cx="16769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김병민</a:t>
            </a: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김수연</a:t>
            </a: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손병수</a:t>
            </a: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이예은</a:t>
            </a: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73BED9-CE72-46BE-BC80-F9CA46AF3E97}"/>
              </a:ext>
            </a:extLst>
          </p:cNvPr>
          <p:cNvSpPr txBox="1"/>
          <p:nvPr/>
        </p:nvSpPr>
        <p:spPr>
          <a:xfrm>
            <a:off x="5257497" y="3502829"/>
            <a:ext cx="1676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복전과생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6AB11F-EF3D-4A31-8A04-63D8C77B7484}"/>
              </a:ext>
            </a:extLst>
          </p:cNvPr>
          <p:cNvCxnSpPr>
            <a:cxnSpLocks/>
          </p:cNvCxnSpPr>
          <p:nvPr/>
        </p:nvCxnSpPr>
        <p:spPr>
          <a:xfrm>
            <a:off x="5949386" y="4179058"/>
            <a:ext cx="313872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099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58114D8-2872-45BB-8171-71759D22A40F}"/>
              </a:ext>
            </a:extLst>
          </p:cNvPr>
          <p:cNvSpPr/>
          <p:nvPr/>
        </p:nvSpPr>
        <p:spPr>
          <a:xfrm>
            <a:off x="383678" y="836118"/>
            <a:ext cx="11424644" cy="5707686"/>
          </a:xfrm>
          <a:custGeom>
            <a:avLst/>
            <a:gdLst>
              <a:gd name="connsiteX0" fmla="*/ 0 w 11424644"/>
              <a:gd name="connsiteY0" fmla="*/ 161813 h 5707686"/>
              <a:gd name="connsiteX1" fmla="*/ 161813 w 11424644"/>
              <a:gd name="connsiteY1" fmla="*/ 0 h 5707686"/>
              <a:gd name="connsiteX2" fmla="*/ 855627 w 11424644"/>
              <a:gd name="connsiteY2" fmla="*/ 0 h 5707686"/>
              <a:gd name="connsiteX3" fmla="*/ 1771461 w 11424644"/>
              <a:gd name="connsiteY3" fmla="*/ 0 h 5707686"/>
              <a:gd name="connsiteX4" fmla="*/ 2576284 w 11424644"/>
              <a:gd name="connsiteY4" fmla="*/ 0 h 5707686"/>
              <a:gd name="connsiteX5" fmla="*/ 3492118 w 11424644"/>
              <a:gd name="connsiteY5" fmla="*/ 0 h 5707686"/>
              <a:gd name="connsiteX6" fmla="*/ 4296942 w 11424644"/>
              <a:gd name="connsiteY6" fmla="*/ 0 h 5707686"/>
              <a:gd name="connsiteX7" fmla="*/ 4768735 w 11424644"/>
              <a:gd name="connsiteY7" fmla="*/ 0 h 5707686"/>
              <a:gd name="connsiteX8" fmla="*/ 5573559 w 11424644"/>
              <a:gd name="connsiteY8" fmla="*/ 0 h 5707686"/>
              <a:gd name="connsiteX9" fmla="*/ 6156363 w 11424644"/>
              <a:gd name="connsiteY9" fmla="*/ 0 h 5707686"/>
              <a:gd name="connsiteX10" fmla="*/ 6628156 w 11424644"/>
              <a:gd name="connsiteY10" fmla="*/ 0 h 5707686"/>
              <a:gd name="connsiteX11" fmla="*/ 6988939 w 11424644"/>
              <a:gd name="connsiteY11" fmla="*/ 0 h 5707686"/>
              <a:gd name="connsiteX12" fmla="*/ 7460732 w 11424644"/>
              <a:gd name="connsiteY12" fmla="*/ 0 h 5707686"/>
              <a:gd name="connsiteX13" fmla="*/ 7932526 w 11424644"/>
              <a:gd name="connsiteY13" fmla="*/ 0 h 5707686"/>
              <a:gd name="connsiteX14" fmla="*/ 8626339 w 11424644"/>
              <a:gd name="connsiteY14" fmla="*/ 0 h 5707686"/>
              <a:gd name="connsiteX15" fmla="*/ 9320153 w 11424644"/>
              <a:gd name="connsiteY15" fmla="*/ 0 h 5707686"/>
              <a:gd name="connsiteX16" fmla="*/ 9902956 w 11424644"/>
              <a:gd name="connsiteY16" fmla="*/ 0 h 5707686"/>
              <a:gd name="connsiteX17" fmla="*/ 11262831 w 11424644"/>
              <a:gd name="connsiteY17" fmla="*/ 0 h 5707686"/>
              <a:gd name="connsiteX18" fmla="*/ 11424644 w 11424644"/>
              <a:gd name="connsiteY18" fmla="*/ 161813 h 5707686"/>
              <a:gd name="connsiteX19" fmla="*/ 11424644 w 11424644"/>
              <a:gd name="connsiteY19" fmla="*/ 673299 h 5707686"/>
              <a:gd name="connsiteX20" fmla="*/ 11424644 w 11424644"/>
              <a:gd name="connsiteY20" fmla="*/ 1400147 h 5707686"/>
              <a:gd name="connsiteX21" fmla="*/ 11424644 w 11424644"/>
              <a:gd name="connsiteY21" fmla="*/ 2180836 h 5707686"/>
              <a:gd name="connsiteX22" fmla="*/ 11424644 w 11424644"/>
              <a:gd name="connsiteY22" fmla="*/ 2692321 h 5707686"/>
              <a:gd name="connsiteX23" fmla="*/ 11424644 w 11424644"/>
              <a:gd name="connsiteY23" fmla="*/ 3473010 h 5707686"/>
              <a:gd name="connsiteX24" fmla="*/ 11424644 w 11424644"/>
              <a:gd name="connsiteY24" fmla="*/ 4253699 h 5707686"/>
              <a:gd name="connsiteX25" fmla="*/ 11424644 w 11424644"/>
              <a:gd name="connsiteY25" fmla="*/ 4765184 h 5707686"/>
              <a:gd name="connsiteX26" fmla="*/ 11424644 w 11424644"/>
              <a:gd name="connsiteY26" fmla="*/ 5545873 h 5707686"/>
              <a:gd name="connsiteX27" fmla="*/ 11262831 w 11424644"/>
              <a:gd name="connsiteY27" fmla="*/ 5707686 h 5707686"/>
              <a:gd name="connsiteX28" fmla="*/ 10791038 w 11424644"/>
              <a:gd name="connsiteY28" fmla="*/ 5707686 h 5707686"/>
              <a:gd name="connsiteX29" fmla="*/ 10430255 w 11424644"/>
              <a:gd name="connsiteY29" fmla="*/ 5707686 h 5707686"/>
              <a:gd name="connsiteX30" fmla="*/ 9514421 w 11424644"/>
              <a:gd name="connsiteY30" fmla="*/ 5707686 h 5707686"/>
              <a:gd name="connsiteX31" fmla="*/ 8598587 w 11424644"/>
              <a:gd name="connsiteY31" fmla="*/ 5707686 h 5707686"/>
              <a:gd name="connsiteX32" fmla="*/ 8237804 w 11424644"/>
              <a:gd name="connsiteY32" fmla="*/ 5707686 h 5707686"/>
              <a:gd name="connsiteX33" fmla="*/ 7766010 w 11424644"/>
              <a:gd name="connsiteY33" fmla="*/ 5707686 h 5707686"/>
              <a:gd name="connsiteX34" fmla="*/ 7072197 w 11424644"/>
              <a:gd name="connsiteY34" fmla="*/ 5707686 h 5707686"/>
              <a:gd name="connsiteX35" fmla="*/ 6267373 w 11424644"/>
              <a:gd name="connsiteY35" fmla="*/ 5707686 h 5707686"/>
              <a:gd name="connsiteX36" fmla="*/ 5684569 w 11424644"/>
              <a:gd name="connsiteY36" fmla="*/ 5707686 h 5707686"/>
              <a:gd name="connsiteX37" fmla="*/ 5212776 w 11424644"/>
              <a:gd name="connsiteY37" fmla="*/ 5707686 h 5707686"/>
              <a:gd name="connsiteX38" fmla="*/ 4740983 w 11424644"/>
              <a:gd name="connsiteY38" fmla="*/ 5707686 h 5707686"/>
              <a:gd name="connsiteX39" fmla="*/ 3936159 w 11424644"/>
              <a:gd name="connsiteY39" fmla="*/ 5707686 h 5707686"/>
              <a:gd name="connsiteX40" fmla="*/ 3575376 w 11424644"/>
              <a:gd name="connsiteY40" fmla="*/ 5707686 h 5707686"/>
              <a:gd name="connsiteX41" fmla="*/ 2992573 w 11424644"/>
              <a:gd name="connsiteY41" fmla="*/ 5707686 h 5707686"/>
              <a:gd name="connsiteX42" fmla="*/ 2298759 w 11424644"/>
              <a:gd name="connsiteY42" fmla="*/ 5707686 h 5707686"/>
              <a:gd name="connsiteX43" fmla="*/ 1826966 w 11424644"/>
              <a:gd name="connsiteY43" fmla="*/ 5707686 h 5707686"/>
              <a:gd name="connsiteX44" fmla="*/ 911132 w 11424644"/>
              <a:gd name="connsiteY44" fmla="*/ 5707686 h 5707686"/>
              <a:gd name="connsiteX45" fmla="*/ 161813 w 11424644"/>
              <a:gd name="connsiteY45" fmla="*/ 5707686 h 5707686"/>
              <a:gd name="connsiteX46" fmla="*/ 0 w 11424644"/>
              <a:gd name="connsiteY46" fmla="*/ 5545873 h 5707686"/>
              <a:gd name="connsiteX47" fmla="*/ 0 w 11424644"/>
              <a:gd name="connsiteY47" fmla="*/ 4980547 h 5707686"/>
              <a:gd name="connsiteX48" fmla="*/ 0 w 11424644"/>
              <a:gd name="connsiteY48" fmla="*/ 4253699 h 5707686"/>
              <a:gd name="connsiteX49" fmla="*/ 0 w 11424644"/>
              <a:gd name="connsiteY49" fmla="*/ 3526851 h 5707686"/>
              <a:gd name="connsiteX50" fmla="*/ 0 w 11424644"/>
              <a:gd name="connsiteY50" fmla="*/ 2746162 h 5707686"/>
              <a:gd name="connsiteX51" fmla="*/ 0 w 11424644"/>
              <a:gd name="connsiteY51" fmla="*/ 2073154 h 5707686"/>
              <a:gd name="connsiteX52" fmla="*/ 0 w 11424644"/>
              <a:gd name="connsiteY52" fmla="*/ 1561669 h 5707686"/>
              <a:gd name="connsiteX53" fmla="*/ 0 w 11424644"/>
              <a:gd name="connsiteY53" fmla="*/ 780980 h 5707686"/>
              <a:gd name="connsiteX54" fmla="*/ 0 w 11424644"/>
              <a:gd name="connsiteY54" fmla="*/ 161813 h 5707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1424644" h="5707686" fill="none" extrusionOk="0">
                <a:moveTo>
                  <a:pt x="0" y="161813"/>
                </a:moveTo>
                <a:cubicBezTo>
                  <a:pt x="-2026" y="70275"/>
                  <a:pt x="82182" y="7840"/>
                  <a:pt x="161813" y="0"/>
                </a:cubicBezTo>
                <a:cubicBezTo>
                  <a:pt x="501723" y="-22560"/>
                  <a:pt x="683895" y="-28699"/>
                  <a:pt x="855627" y="0"/>
                </a:cubicBezTo>
                <a:cubicBezTo>
                  <a:pt x="1027359" y="28699"/>
                  <a:pt x="1493368" y="42747"/>
                  <a:pt x="1771461" y="0"/>
                </a:cubicBezTo>
                <a:cubicBezTo>
                  <a:pt x="2049554" y="-42747"/>
                  <a:pt x="2389946" y="27786"/>
                  <a:pt x="2576284" y="0"/>
                </a:cubicBezTo>
                <a:cubicBezTo>
                  <a:pt x="2762622" y="-27786"/>
                  <a:pt x="3248216" y="42650"/>
                  <a:pt x="3492118" y="0"/>
                </a:cubicBezTo>
                <a:cubicBezTo>
                  <a:pt x="3736020" y="-42650"/>
                  <a:pt x="3925364" y="-13373"/>
                  <a:pt x="4296942" y="0"/>
                </a:cubicBezTo>
                <a:cubicBezTo>
                  <a:pt x="4668520" y="13373"/>
                  <a:pt x="4670643" y="-17341"/>
                  <a:pt x="4768735" y="0"/>
                </a:cubicBezTo>
                <a:cubicBezTo>
                  <a:pt x="4866827" y="17341"/>
                  <a:pt x="5209713" y="23812"/>
                  <a:pt x="5573559" y="0"/>
                </a:cubicBezTo>
                <a:cubicBezTo>
                  <a:pt x="5937405" y="-23812"/>
                  <a:pt x="5916820" y="-23597"/>
                  <a:pt x="6156363" y="0"/>
                </a:cubicBezTo>
                <a:cubicBezTo>
                  <a:pt x="6395906" y="23597"/>
                  <a:pt x="6441369" y="-3496"/>
                  <a:pt x="6628156" y="0"/>
                </a:cubicBezTo>
                <a:cubicBezTo>
                  <a:pt x="6814943" y="3496"/>
                  <a:pt x="6880315" y="17769"/>
                  <a:pt x="6988939" y="0"/>
                </a:cubicBezTo>
                <a:cubicBezTo>
                  <a:pt x="7097563" y="-17769"/>
                  <a:pt x="7271287" y="-9492"/>
                  <a:pt x="7460732" y="0"/>
                </a:cubicBezTo>
                <a:cubicBezTo>
                  <a:pt x="7650177" y="9492"/>
                  <a:pt x="7787033" y="-9077"/>
                  <a:pt x="7932526" y="0"/>
                </a:cubicBezTo>
                <a:cubicBezTo>
                  <a:pt x="8078019" y="9077"/>
                  <a:pt x="8281605" y="20829"/>
                  <a:pt x="8626339" y="0"/>
                </a:cubicBezTo>
                <a:cubicBezTo>
                  <a:pt x="8971073" y="-20829"/>
                  <a:pt x="9172390" y="-27668"/>
                  <a:pt x="9320153" y="0"/>
                </a:cubicBezTo>
                <a:cubicBezTo>
                  <a:pt x="9467916" y="27668"/>
                  <a:pt x="9654420" y="-13727"/>
                  <a:pt x="9902956" y="0"/>
                </a:cubicBezTo>
                <a:cubicBezTo>
                  <a:pt x="10151492" y="13727"/>
                  <a:pt x="10626848" y="15625"/>
                  <a:pt x="11262831" y="0"/>
                </a:cubicBezTo>
                <a:cubicBezTo>
                  <a:pt x="11331680" y="2253"/>
                  <a:pt x="11427959" y="76486"/>
                  <a:pt x="11424644" y="161813"/>
                </a:cubicBezTo>
                <a:cubicBezTo>
                  <a:pt x="11438979" y="376059"/>
                  <a:pt x="11418014" y="466529"/>
                  <a:pt x="11424644" y="673299"/>
                </a:cubicBezTo>
                <a:cubicBezTo>
                  <a:pt x="11431274" y="880069"/>
                  <a:pt x="11431549" y="1205243"/>
                  <a:pt x="11424644" y="1400147"/>
                </a:cubicBezTo>
                <a:cubicBezTo>
                  <a:pt x="11417739" y="1595051"/>
                  <a:pt x="11415446" y="1970574"/>
                  <a:pt x="11424644" y="2180836"/>
                </a:cubicBezTo>
                <a:cubicBezTo>
                  <a:pt x="11433842" y="2391098"/>
                  <a:pt x="11450144" y="2581901"/>
                  <a:pt x="11424644" y="2692321"/>
                </a:cubicBezTo>
                <a:cubicBezTo>
                  <a:pt x="11399144" y="2802741"/>
                  <a:pt x="11453498" y="3216132"/>
                  <a:pt x="11424644" y="3473010"/>
                </a:cubicBezTo>
                <a:cubicBezTo>
                  <a:pt x="11395790" y="3729888"/>
                  <a:pt x="11428837" y="4013561"/>
                  <a:pt x="11424644" y="4253699"/>
                </a:cubicBezTo>
                <a:cubicBezTo>
                  <a:pt x="11420451" y="4493837"/>
                  <a:pt x="11412358" y="4587485"/>
                  <a:pt x="11424644" y="4765184"/>
                </a:cubicBezTo>
                <a:cubicBezTo>
                  <a:pt x="11436930" y="4942883"/>
                  <a:pt x="11440742" y="5321433"/>
                  <a:pt x="11424644" y="5545873"/>
                </a:cubicBezTo>
                <a:cubicBezTo>
                  <a:pt x="11429053" y="5635144"/>
                  <a:pt x="11360125" y="5699558"/>
                  <a:pt x="11262831" y="5707686"/>
                </a:cubicBezTo>
                <a:cubicBezTo>
                  <a:pt x="11153008" y="5699175"/>
                  <a:pt x="10989410" y="5724726"/>
                  <a:pt x="10791038" y="5707686"/>
                </a:cubicBezTo>
                <a:cubicBezTo>
                  <a:pt x="10592666" y="5690646"/>
                  <a:pt x="10532566" y="5719926"/>
                  <a:pt x="10430255" y="5707686"/>
                </a:cubicBezTo>
                <a:cubicBezTo>
                  <a:pt x="10327944" y="5695446"/>
                  <a:pt x="9730342" y="5719348"/>
                  <a:pt x="9514421" y="5707686"/>
                </a:cubicBezTo>
                <a:cubicBezTo>
                  <a:pt x="9298500" y="5696024"/>
                  <a:pt x="8972840" y="5724277"/>
                  <a:pt x="8598587" y="5707686"/>
                </a:cubicBezTo>
                <a:cubicBezTo>
                  <a:pt x="8224334" y="5691095"/>
                  <a:pt x="8333212" y="5708614"/>
                  <a:pt x="8237804" y="5707686"/>
                </a:cubicBezTo>
                <a:cubicBezTo>
                  <a:pt x="8142396" y="5706758"/>
                  <a:pt x="7875795" y="5711206"/>
                  <a:pt x="7766010" y="5707686"/>
                </a:cubicBezTo>
                <a:cubicBezTo>
                  <a:pt x="7656225" y="5704166"/>
                  <a:pt x="7381207" y="5730818"/>
                  <a:pt x="7072197" y="5707686"/>
                </a:cubicBezTo>
                <a:cubicBezTo>
                  <a:pt x="6763187" y="5684554"/>
                  <a:pt x="6482260" y="5722781"/>
                  <a:pt x="6267373" y="5707686"/>
                </a:cubicBezTo>
                <a:cubicBezTo>
                  <a:pt x="6052486" y="5692591"/>
                  <a:pt x="5880856" y="5733531"/>
                  <a:pt x="5684569" y="5707686"/>
                </a:cubicBezTo>
                <a:cubicBezTo>
                  <a:pt x="5488282" y="5681841"/>
                  <a:pt x="5351420" y="5727605"/>
                  <a:pt x="5212776" y="5707686"/>
                </a:cubicBezTo>
                <a:cubicBezTo>
                  <a:pt x="5074132" y="5687767"/>
                  <a:pt x="4942385" y="5726063"/>
                  <a:pt x="4740983" y="5707686"/>
                </a:cubicBezTo>
                <a:cubicBezTo>
                  <a:pt x="4539581" y="5689309"/>
                  <a:pt x="4207489" y="5683131"/>
                  <a:pt x="3936159" y="5707686"/>
                </a:cubicBezTo>
                <a:cubicBezTo>
                  <a:pt x="3664829" y="5732241"/>
                  <a:pt x="3748786" y="5691140"/>
                  <a:pt x="3575376" y="5707686"/>
                </a:cubicBezTo>
                <a:cubicBezTo>
                  <a:pt x="3401966" y="5724232"/>
                  <a:pt x="3252508" y="5713124"/>
                  <a:pt x="2992573" y="5707686"/>
                </a:cubicBezTo>
                <a:cubicBezTo>
                  <a:pt x="2732638" y="5702248"/>
                  <a:pt x="2478459" y="5727062"/>
                  <a:pt x="2298759" y="5707686"/>
                </a:cubicBezTo>
                <a:cubicBezTo>
                  <a:pt x="2119059" y="5688310"/>
                  <a:pt x="2013858" y="5721843"/>
                  <a:pt x="1826966" y="5707686"/>
                </a:cubicBezTo>
                <a:cubicBezTo>
                  <a:pt x="1640074" y="5693529"/>
                  <a:pt x="1172638" y="5697732"/>
                  <a:pt x="911132" y="5707686"/>
                </a:cubicBezTo>
                <a:cubicBezTo>
                  <a:pt x="649626" y="5717640"/>
                  <a:pt x="384228" y="5692452"/>
                  <a:pt x="161813" y="5707686"/>
                </a:cubicBezTo>
                <a:cubicBezTo>
                  <a:pt x="61394" y="5691550"/>
                  <a:pt x="-5536" y="5648749"/>
                  <a:pt x="0" y="5545873"/>
                </a:cubicBezTo>
                <a:cubicBezTo>
                  <a:pt x="14267" y="5373338"/>
                  <a:pt x="-17231" y="5205115"/>
                  <a:pt x="0" y="4980547"/>
                </a:cubicBezTo>
                <a:cubicBezTo>
                  <a:pt x="17231" y="4755979"/>
                  <a:pt x="-23678" y="4571674"/>
                  <a:pt x="0" y="4253699"/>
                </a:cubicBezTo>
                <a:cubicBezTo>
                  <a:pt x="23678" y="3935724"/>
                  <a:pt x="35921" y="3691077"/>
                  <a:pt x="0" y="3526851"/>
                </a:cubicBezTo>
                <a:cubicBezTo>
                  <a:pt x="-35921" y="3362625"/>
                  <a:pt x="-15868" y="2914528"/>
                  <a:pt x="0" y="2746162"/>
                </a:cubicBezTo>
                <a:cubicBezTo>
                  <a:pt x="15868" y="2577796"/>
                  <a:pt x="11119" y="2395036"/>
                  <a:pt x="0" y="2073154"/>
                </a:cubicBezTo>
                <a:cubicBezTo>
                  <a:pt x="-11119" y="1751272"/>
                  <a:pt x="-12822" y="1748434"/>
                  <a:pt x="0" y="1561669"/>
                </a:cubicBezTo>
                <a:cubicBezTo>
                  <a:pt x="12822" y="1374905"/>
                  <a:pt x="36907" y="1050193"/>
                  <a:pt x="0" y="780980"/>
                </a:cubicBezTo>
                <a:cubicBezTo>
                  <a:pt x="-36907" y="511767"/>
                  <a:pt x="7602" y="385111"/>
                  <a:pt x="0" y="161813"/>
                </a:cubicBezTo>
                <a:close/>
              </a:path>
              <a:path w="11424644" h="5707686" stroke="0" extrusionOk="0">
                <a:moveTo>
                  <a:pt x="0" y="161813"/>
                </a:moveTo>
                <a:cubicBezTo>
                  <a:pt x="-15181" y="63082"/>
                  <a:pt x="63142" y="3492"/>
                  <a:pt x="161813" y="0"/>
                </a:cubicBezTo>
                <a:cubicBezTo>
                  <a:pt x="496084" y="-22079"/>
                  <a:pt x="641337" y="3000"/>
                  <a:pt x="1077647" y="0"/>
                </a:cubicBezTo>
                <a:cubicBezTo>
                  <a:pt x="1513957" y="-3000"/>
                  <a:pt x="1424297" y="1554"/>
                  <a:pt x="1660450" y="0"/>
                </a:cubicBezTo>
                <a:cubicBezTo>
                  <a:pt x="1896603" y="-1554"/>
                  <a:pt x="1970720" y="-10350"/>
                  <a:pt x="2132244" y="0"/>
                </a:cubicBezTo>
                <a:cubicBezTo>
                  <a:pt x="2293768" y="10350"/>
                  <a:pt x="2616206" y="7526"/>
                  <a:pt x="2937068" y="0"/>
                </a:cubicBezTo>
                <a:cubicBezTo>
                  <a:pt x="3257930" y="-7526"/>
                  <a:pt x="3230887" y="14130"/>
                  <a:pt x="3519871" y="0"/>
                </a:cubicBezTo>
                <a:cubicBezTo>
                  <a:pt x="3808855" y="-14130"/>
                  <a:pt x="4102670" y="29070"/>
                  <a:pt x="4435705" y="0"/>
                </a:cubicBezTo>
                <a:cubicBezTo>
                  <a:pt x="4768740" y="-29070"/>
                  <a:pt x="4725102" y="-21928"/>
                  <a:pt x="4907498" y="0"/>
                </a:cubicBezTo>
                <a:cubicBezTo>
                  <a:pt x="5089894" y="21928"/>
                  <a:pt x="5529033" y="37716"/>
                  <a:pt x="5823332" y="0"/>
                </a:cubicBezTo>
                <a:cubicBezTo>
                  <a:pt x="6117631" y="-37716"/>
                  <a:pt x="6023938" y="-15032"/>
                  <a:pt x="6184115" y="0"/>
                </a:cubicBezTo>
                <a:cubicBezTo>
                  <a:pt x="6344292" y="15032"/>
                  <a:pt x="6555443" y="-33563"/>
                  <a:pt x="6877929" y="0"/>
                </a:cubicBezTo>
                <a:cubicBezTo>
                  <a:pt x="7200415" y="33563"/>
                  <a:pt x="7248588" y="-23635"/>
                  <a:pt x="7571743" y="0"/>
                </a:cubicBezTo>
                <a:cubicBezTo>
                  <a:pt x="7894898" y="23635"/>
                  <a:pt x="8001012" y="-26761"/>
                  <a:pt x="8154546" y="0"/>
                </a:cubicBezTo>
                <a:cubicBezTo>
                  <a:pt x="8308080" y="26761"/>
                  <a:pt x="8623569" y="-23581"/>
                  <a:pt x="9070380" y="0"/>
                </a:cubicBezTo>
                <a:cubicBezTo>
                  <a:pt x="9517191" y="23581"/>
                  <a:pt x="9574798" y="15407"/>
                  <a:pt x="9986214" y="0"/>
                </a:cubicBezTo>
                <a:cubicBezTo>
                  <a:pt x="10397630" y="-15407"/>
                  <a:pt x="10299345" y="2593"/>
                  <a:pt x="10458007" y="0"/>
                </a:cubicBezTo>
                <a:cubicBezTo>
                  <a:pt x="10616669" y="-2593"/>
                  <a:pt x="11079398" y="-11669"/>
                  <a:pt x="11262831" y="0"/>
                </a:cubicBezTo>
                <a:cubicBezTo>
                  <a:pt x="11348711" y="-7108"/>
                  <a:pt x="11425055" y="66882"/>
                  <a:pt x="11424644" y="161813"/>
                </a:cubicBezTo>
                <a:cubicBezTo>
                  <a:pt x="11432315" y="437420"/>
                  <a:pt x="11441937" y="671542"/>
                  <a:pt x="11424644" y="888661"/>
                </a:cubicBezTo>
                <a:cubicBezTo>
                  <a:pt x="11407351" y="1105780"/>
                  <a:pt x="11423174" y="1283247"/>
                  <a:pt x="11424644" y="1453987"/>
                </a:cubicBezTo>
                <a:cubicBezTo>
                  <a:pt x="11426114" y="1624727"/>
                  <a:pt x="11433336" y="2035413"/>
                  <a:pt x="11424644" y="2234676"/>
                </a:cubicBezTo>
                <a:cubicBezTo>
                  <a:pt x="11415952" y="2433939"/>
                  <a:pt x="11452955" y="2730688"/>
                  <a:pt x="11424644" y="2907684"/>
                </a:cubicBezTo>
                <a:cubicBezTo>
                  <a:pt x="11396333" y="3084680"/>
                  <a:pt x="11431210" y="3294607"/>
                  <a:pt x="11424644" y="3473010"/>
                </a:cubicBezTo>
                <a:cubicBezTo>
                  <a:pt x="11418078" y="3651413"/>
                  <a:pt x="11409169" y="3931788"/>
                  <a:pt x="11424644" y="4146017"/>
                </a:cubicBezTo>
                <a:cubicBezTo>
                  <a:pt x="11440119" y="4360246"/>
                  <a:pt x="11412491" y="4532853"/>
                  <a:pt x="11424644" y="4657503"/>
                </a:cubicBezTo>
                <a:cubicBezTo>
                  <a:pt x="11436797" y="4782153"/>
                  <a:pt x="11455587" y="5147201"/>
                  <a:pt x="11424644" y="5545873"/>
                </a:cubicBezTo>
                <a:cubicBezTo>
                  <a:pt x="11419009" y="5646552"/>
                  <a:pt x="11348977" y="5703412"/>
                  <a:pt x="11262831" y="5707686"/>
                </a:cubicBezTo>
                <a:cubicBezTo>
                  <a:pt x="11004495" y="5671003"/>
                  <a:pt x="10735815" y="5725725"/>
                  <a:pt x="10458007" y="5707686"/>
                </a:cubicBezTo>
                <a:cubicBezTo>
                  <a:pt x="10180199" y="5689647"/>
                  <a:pt x="10143219" y="5726266"/>
                  <a:pt x="9986214" y="5707686"/>
                </a:cubicBezTo>
                <a:cubicBezTo>
                  <a:pt x="9829209" y="5689106"/>
                  <a:pt x="9394231" y="5713332"/>
                  <a:pt x="9181390" y="5707686"/>
                </a:cubicBezTo>
                <a:cubicBezTo>
                  <a:pt x="8968549" y="5702040"/>
                  <a:pt x="8909113" y="5723616"/>
                  <a:pt x="8820607" y="5707686"/>
                </a:cubicBezTo>
                <a:cubicBezTo>
                  <a:pt x="8732101" y="5691756"/>
                  <a:pt x="8418128" y="5678710"/>
                  <a:pt x="8015783" y="5707686"/>
                </a:cubicBezTo>
                <a:cubicBezTo>
                  <a:pt x="7613438" y="5736662"/>
                  <a:pt x="7750605" y="5689175"/>
                  <a:pt x="7543990" y="5707686"/>
                </a:cubicBezTo>
                <a:cubicBezTo>
                  <a:pt x="7337375" y="5726197"/>
                  <a:pt x="7338777" y="5707281"/>
                  <a:pt x="7183207" y="5707686"/>
                </a:cubicBezTo>
                <a:cubicBezTo>
                  <a:pt x="7027637" y="5708091"/>
                  <a:pt x="6929356" y="5686519"/>
                  <a:pt x="6711414" y="5707686"/>
                </a:cubicBezTo>
                <a:cubicBezTo>
                  <a:pt x="6493472" y="5728853"/>
                  <a:pt x="6149234" y="5730635"/>
                  <a:pt x="5906590" y="5707686"/>
                </a:cubicBezTo>
                <a:cubicBezTo>
                  <a:pt x="5663946" y="5684737"/>
                  <a:pt x="5604109" y="5721037"/>
                  <a:pt x="5434797" y="5707686"/>
                </a:cubicBezTo>
                <a:cubicBezTo>
                  <a:pt x="5265485" y="5694335"/>
                  <a:pt x="5253263" y="5701909"/>
                  <a:pt x="5074013" y="5707686"/>
                </a:cubicBezTo>
                <a:cubicBezTo>
                  <a:pt x="4894763" y="5713463"/>
                  <a:pt x="4722455" y="5722654"/>
                  <a:pt x="4602220" y="5707686"/>
                </a:cubicBezTo>
                <a:cubicBezTo>
                  <a:pt x="4481985" y="5692718"/>
                  <a:pt x="4190891" y="5713353"/>
                  <a:pt x="4019417" y="5707686"/>
                </a:cubicBezTo>
                <a:cubicBezTo>
                  <a:pt x="3847943" y="5702019"/>
                  <a:pt x="3504095" y="5715608"/>
                  <a:pt x="3325603" y="5707686"/>
                </a:cubicBezTo>
                <a:cubicBezTo>
                  <a:pt x="3147111" y="5699764"/>
                  <a:pt x="2990869" y="5705254"/>
                  <a:pt x="2853810" y="5707686"/>
                </a:cubicBezTo>
                <a:cubicBezTo>
                  <a:pt x="2716751" y="5710118"/>
                  <a:pt x="2252301" y="5751434"/>
                  <a:pt x="1937976" y="5707686"/>
                </a:cubicBezTo>
                <a:cubicBezTo>
                  <a:pt x="1623651" y="5663938"/>
                  <a:pt x="1583630" y="5734475"/>
                  <a:pt x="1244162" y="5707686"/>
                </a:cubicBezTo>
                <a:cubicBezTo>
                  <a:pt x="904694" y="5680897"/>
                  <a:pt x="529753" y="5725914"/>
                  <a:pt x="161813" y="5707686"/>
                </a:cubicBezTo>
                <a:cubicBezTo>
                  <a:pt x="63888" y="5697895"/>
                  <a:pt x="1979" y="5633098"/>
                  <a:pt x="0" y="5545873"/>
                </a:cubicBezTo>
                <a:cubicBezTo>
                  <a:pt x="34360" y="5361621"/>
                  <a:pt x="26470" y="5014151"/>
                  <a:pt x="0" y="4765184"/>
                </a:cubicBezTo>
                <a:cubicBezTo>
                  <a:pt x="-26470" y="4516217"/>
                  <a:pt x="24449" y="4419639"/>
                  <a:pt x="0" y="4199858"/>
                </a:cubicBezTo>
                <a:cubicBezTo>
                  <a:pt x="-24449" y="3980077"/>
                  <a:pt x="29369" y="3698137"/>
                  <a:pt x="0" y="3526851"/>
                </a:cubicBezTo>
                <a:cubicBezTo>
                  <a:pt x="-29369" y="3355565"/>
                  <a:pt x="-18379" y="3151580"/>
                  <a:pt x="0" y="3015365"/>
                </a:cubicBezTo>
                <a:cubicBezTo>
                  <a:pt x="18379" y="2879150"/>
                  <a:pt x="34574" y="2500902"/>
                  <a:pt x="0" y="2234676"/>
                </a:cubicBezTo>
                <a:cubicBezTo>
                  <a:pt x="-34574" y="1968450"/>
                  <a:pt x="12216" y="1771057"/>
                  <a:pt x="0" y="1561669"/>
                </a:cubicBezTo>
                <a:cubicBezTo>
                  <a:pt x="-12216" y="1352281"/>
                  <a:pt x="8783" y="954572"/>
                  <a:pt x="0" y="780980"/>
                </a:cubicBezTo>
                <a:cubicBezTo>
                  <a:pt x="-8783" y="607388"/>
                  <a:pt x="26306" y="323865"/>
                  <a:pt x="0" y="161813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2835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AF782CC-DE87-4063-AEB2-AC36F2FC10C4}"/>
              </a:ext>
            </a:extLst>
          </p:cNvPr>
          <p:cNvSpPr/>
          <p:nvPr/>
        </p:nvSpPr>
        <p:spPr>
          <a:xfrm>
            <a:off x="204658" y="222926"/>
            <a:ext cx="3595818" cy="561640"/>
          </a:xfrm>
          <a:custGeom>
            <a:avLst/>
            <a:gdLst>
              <a:gd name="connsiteX0" fmla="*/ 0 w 3595818"/>
              <a:gd name="connsiteY0" fmla="*/ 153446 h 561640"/>
              <a:gd name="connsiteX1" fmla="*/ 153446 w 3595818"/>
              <a:gd name="connsiteY1" fmla="*/ 0 h 561640"/>
              <a:gd name="connsiteX2" fmla="*/ 877010 w 3595818"/>
              <a:gd name="connsiteY2" fmla="*/ 0 h 561640"/>
              <a:gd name="connsiteX3" fmla="*/ 1501906 w 3595818"/>
              <a:gd name="connsiteY3" fmla="*/ 0 h 561640"/>
              <a:gd name="connsiteX4" fmla="*/ 2093912 w 3595818"/>
              <a:gd name="connsiteY4" fmla="*/ 0 h 561640"/>
              <a:gd name="connsiteX5" fmla="*/ 2784587 w 3595818"/>
              <a:gd name="connsiteY5" fmla="*/ 0 h 561640"/>
              <a:gd name="connsiteX6" fmla="*/ 3442372 w 3595818"/>
              <a:gd name="connsiteY6" fmla="*/ 0 h 561640"/>
              <a:gd name="connsiteX7" fmla="*/ 3595818 w 3595818"/>
              <a:gd name="connsiteY7" fmla="*/ 153446 h 561640"/>
              <a:gd name="connsiteX8" fmla="*/ 3595818 w 3595818"/>
              <a:gd name="connsiteY8" fmla="*/ 408194 h 561640"/>
              <a:gd name="connsiteX9" fmla="*/ 3442372 w 3595818"/>
              <a:gd name="connsiteY9" fmla="*/ 561640 h 561640"/>
              <a:gd name="connsiteX10" fmla="*/ 2784587 w 3595818"/>
              <a:gd name="connsiteY10" fmla="*/ 561640 h 561640"/>
              <a:gd name="connsiteX11" fmla="*/ 2159691 w 3595818"/>
              <a:gd name="connsiteY11" fmla="*/ 561640 h 561640"/>
              <a:gd name="connsiteX12" fmla="*/ 1436127 w 3595818"/>
              <a:gd name="connsiteY12" fmla="*/ 561640 h 561640"/>
              <a:gd name="connsiteX13" fmla="*/ 712563 w 3595818"/>
              <a:gd name="connsiteY13" fmla="*/ 561640 h 561640"/>
              <a:gd name="connsiteX14" fmla="*/ 153446 w 3595818"/>
              <a:gd name="connsiteY14" fmla="*/ 561640 h 561640"/>
              <a:gd name="connsiteX15" fmla="*/ 0 w 3595818"/>
              <a:gd name="connsiteY15" fmla="*/ 408194 h 561640"/>
              <a:gd name="connsiteX16" fmla="*/ 0 w 3595818"/>
              <a:gd name="connsiteY16" fmla="*/ 153446 h 56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95818" h="561640" extrusionOk="0">
                <a:moveTo>
                  <a:pt x="0" y="153446"/>
                </a:moveTo>
                <a:cubicBezTo>
                  <a:pt x="-6288" y="64821"/>
                  <a:pt x="60653" y="3020"/>
                  <a:pt x="153446" y="0"/>
                </a:cubicBezTo>
                <a:cubicBezTo>
                  <a:pt x="511012" y="-2702"/>
                  <a:pt x="661510" y="27158"/>
                  <a:pt x="877010" y="0"/>
                </a:cubicBezTo>
                <a:cubicBezTo>
                  <a:pt x="1092510" y="-27158"/>
                  <a:pt x="1259271" y="-29105"/>
                  <a:pt x="1501906" y="0"/>
                </a:cubicBezTo>
                <a:cubicBezTo>
                  <a:pt x="1744541" y="29105"/>
                  <a:pt x="1831554" y="23234"/>
                  <a:pt x="2093912" y="0"/>
                </a:cubicBezTo>
                <a:cubicBezTo>
                  <a:pt x="2356270" y="-23234"/>
                  <a:pt x="2523478" y="1236"/>
                  <a:pt x="2784587" y="0"/>
                </a:cubicBezTo>
                <a:cubicBezTo>
                  <a:pt x="3045697" y="-1236"/>
                  <a:pt x="3181693" y="18109"/>
                  <a:pt x="3442372" y="0"/>
                </a:cubicBezTo>
                <a:cubicBezTo>
                  <a:pt x="3537312" y="-16590"/>
                  <a:pt x="3585636" y="77648"/>
                  <a:pt x="3595818" y="153446"/>
                </a:cubicBezTo>
                <a:cubicBezTo>
                  <a:pt x="3607157" y="222147"/>
                  <a:pt x="3584834" y="344624"/>
                  <a:pt x="3595818" y="408194"/>
                </a:cubicBezTo>
                <a:cubicBezTo>
                  <a:pt x="3610822" y="496547"/>
                  <a:pt x="3509873" y="558851"/>
                  <a:pt x="3442372" y="561640"/>
                </a:cubicBezTo>
                <a:cubicBezTo>
                  <a:pt x="3253795" y="570178"/>
                  <a:pt x="3025570" y="588210"/>
                  <a:pt x="2784587" y="561640"/>
                </a:cubicBezTo>
                <a:cubicBezTo>
                  <a:pt x="2543605" y="535070"/>
                  <a:pt x="2425519" y="534990"/>
                  <a:pt x="2159691" y="561640"/>
                </a:cubicBezTo>
                <a:cubicBezTo>
                  <a:pt x="1893863" y="588290"/>
                  <a:pt x="1672237" y="559474"/>
                  <a:pt x="1436127" y="561640"/>
                </a:cubicBezTo>
                <a:cubicBezTo>
                  <a:pt x="1200017" y="563806"/>
                  <a:pt x="976911" y="533174"/>
                  <a:pt x="712563" y="561640"/>
                </a:cubicBezTo>
                <a:cubicBezTo>
                  <a:pt x="448215" y="590106"/>
                  <a:pt x="388150" y="534680"/>
                  <a:pt x="153446" y="561640"/>
                </a:cubicBezTo>
                <a:cubicBezTo>
                  <a:pt x="60584" y="553994"/>
                  <a:pt x="-2295" y="489509"/>
                  <a:pt x="0" y="408194"/>
                </a:cubicBezTo>
                <a:cubicBezTo>
                  <a:pt x="-271" y="357013"/>
                  <a:pt x="5753" y="251916"/>
                  <a:pt x="0" y="153446"/>
                </a:cubicBezTo>
                <a:close/>
              </a:path>
            </a:pathLst>
          </a:cu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27321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CE40C8-07D6-48B8-BFD1-D692D0355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64" b="90136" l="9699" r="89967">
                        <a14:foregroundMark x1="62876" y1="20408" x2="62876" y2="20408"/>
                        <a14:foregroundMark x1="72910" y1="17687" x2="72910" y2="17687"/>
                        <a14:foregroundMark x1="82609" y1="16667" x2="82609" y2="16667"/>
                        <a14:foregroundMark x1="83946" y1="25170" x2="83946" y2="25170"/>
                        <a14:foregroundMark x1="85619" y1="20068" x2="85619" y2="20068"/>
                        <a14:foregroundMark x1="74582" y1="10884" x2="74582" y2="10884"/>
                        <a14:foregroundMark x1="63545" y1="12925" x2="63545" y2="12925"/>
                        <a14:foregroundMark x1="58194" y1="26190" x2="58194" y2="26190"/>
                        <a14:foregroundMark x1="67224" y1="29932" x2="67224" y2="29932"/>
                        <a14:foregroundMark x1="75585" y1="34354" x2="75585" y2="34354"/>
                        <a14:foregroundMark x1="81940" y1="32313" x2="81940" y2="32313"/>
                        <a14:foregroundMark x1="88629" y1="30612" x2="88629" y2="30612"/>
                        <a14:foregroundMark x1="81940" y1="38435" x2="81940" y2="38435"/>
                        <a14:foregroundMark x1="71572" y1="39456" x2="71572" y2="39456"/>
                        <a14:foregroundMark x1="39130" y1="90136" x2="39130" y2="90136"/>
                        <a14:foregroundMark x1="32107" y1="69048" x2="32107" y2="69048"/>
                        <a14:foregroundMark x1="35452" y1="46599" x2="33779" y2="59184"/>
                        <a14:foregroundMark x1="23077" y1="60884" x2="23077" y2="59184"/>
                        <a14:foregroundMark x1="26421" y1="55102" x2="37458" y2="61565"/>
                        <a14:foregroundMark x1="25753" y1="61905" x2="47157" y2="73469"/>
                        <a14:foregroundMark x1="41137" y1="48299" x2="44147" y2="82313"/>
                        <a14:foregroundMark x1="43813" y1="52721" x2="46823" y2="79252"/>
                        <a14:foregroundMark x1="19732" y1="65986" x2="49833" y2="581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201552">
            <a:off x="320262" y="132854"/>
            <a:ext cx="607636" cy="59747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8D61264-894E-4B48-B930-8FE07ACE7DCA}"/>
              </a:ext>
            </a:extLst>
          </p:cNvPr>
          <p:cNvSpPr txBox="1"/>
          <p:nvPr/>
        </p:nvSpPr>
        <p:spPr>
          <a:xfrm>
            <a:off x="383678" y="5545932"/>
            <a:ext cx="5618393" cy="430887"/>
          </a:xfrm>
          <a:custGeom>
            <a:avLst/>
            <a:gdLst>
              <a:gd name="connsiteX0" fmla="*/ 0 w 5618393"/>
              <a:gd name="connsiteY0" fmla="*/ 0 h 430887"/>
              <a:gd name="connsiteX1" fmla="*/ 568082 w 5618393"/>
              <a:gd name="connsiteY1" fmla="*/ 0 h 430887"/>
              <a:gd name="connsiteX2" fmla="*/ 1023796 w 5618393"/>
              <a:gd name="connsiteY2" fmla="*/ 0 h 430887"/>
              <a:gd name="connsiteX3" fmla="*/ 1760430 w 5618393"/>
              <a:gd name="connsiteY3" fmla="*/ 0 h 430887"/>
              <a:gd name="connsiteX4" fmla="*/ 2328512 w 5618393"/>
              <a:gd name="connsiteY4" fmla="*/ 0 h 430887"/>
              <a:gd name="connsiteX5" fmla="*/ 2896594 w 5618393"/>
              <a:gd name="connsiteY5" fmla="*/ 0 h 430887"/>
              <a:gd name="connsiteX6" fmla="*/ 3633227 w 5618393"/>
              <a:gd name="connsiteY6" fmla="*/ 0 h 430887"/>
              <a:gd name="connsiteX7" fmla="*/ 4145126 w 5618393"/>
              <a:gd name="connsiteY7" fmla="*/ 0 h 430887"/>
              <a:gd name="connsiteX8" fmla="*/ 4881759 w 5618393"/>
              <a:gd name="connsiteY8" fmla="*/ 0 h 430887"/>
              <a:gd name="connsiteX9" fmla="*/ 5618393 w 5618393"/>
              <a:gd name="connsiteY9" fmla="*/ 0 h 430887"/>
              <a:gd name="connsiteX10" fmla="*/ 5618393 w 5618393"/>
              <a:gd name="connsiteY10" fmla="*/ 430887 h 430887"/>
              <a:gd name="connsiteX11" fmla="*/ 4994127 w 5618393"/>
              <a:gd name="connsiteY11" fmla="*/ 430887 h 430887"/>
              <a:gd name="connsiteX12" fmla="*/ 4426045 w 5618393"/>
              <a:gd name="connsiteY12" fmla="*/ 430887 h 430887"/>
              <a:gd name="connsiteX13" fmla="*/ 3689411 w 5618393"/>
              <a:gd name="connsiteY13" fmla="*/ 430887 h 430887"/>
              <a:gd name="connsiteX14" fmla="*/ 2952778 w 5618393"/>
              <a:gd name="connsiteY14" fmla="*/ 430887 h 430887"/>
              <a:gd name="connsiteX15" fmla="*/ 2440880 w 5618393"/>
              <a:gd name="connsiteY15" fmla="*/ 430887 h 430887"/>
              <a:gd name="connsiteX16" fmla="*/ 1816614 w 5618393"/>
              <a:gd name="connsiteY16" fmla="*/ 430887 h 430887"/>
              <a:gd name="connsiteX17" fmla="*/ 1079980 w 5618393"/>
              <a:gd name="connsiteY17" fmla="*/ 430887 h 430887"/>
              <a:gd name="connsiteX18" fmla="*/ 0 w 5618393"/>
              <a:gd name="connsiteY18" fmla="*/ 430887 h 430887"/>
              <a:gd name="connsiteX19" fmla="*/ 0 w 5618393"/>
              <a:gd name="connsiteY19" fmla="*/ 0 h 430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618393" h="430887" extrusionOk="0">
                <a:moveTo>
                  <a:pt x="0" y="0"/>
                </a:moveTo>
                <a:cubicBezTo>
                  <a:pt x="176444" y="9720"/>
                  <a:pt x="438981" y="-15846"/>
                  <a:pt x="568082" y="0"/>
                </a:cubicBezTo>
                <a:cubicBezTo>
                  <a:pt x="697183" y="15846"/>
                  <a:pt x="883220" y="-343"/>
                  <a:pt x="1023796" y="0"/>
                </a:cubicBezTo>
                <a:cubicBezTo>
                  <a:pt x="1164372" y="343"/>
                  <a:pt x="1522462" y="-1527"/>
                  <a:pt x="1760430" y="0"/>
                </a:cubicBezTo>
                <a:cubicBezTo>
                  <a:pt x="1998398" y="1527"/>
                  <a:pt x="2062218" y="-18533"/>
                  <a:pt x="2328512" y="0"/>
                </a:cubicBezTo>
                <a:cubicBezTo>
                  <a:pt x="2594806" y="18533"/>
                  <a:pt x="2629452" y="-27558"/>
                  <a:pt x="2896594" y="0"/>
                </a:cubicBezTo>
                <a:cubicBezTo>
                  <a:pt x="3163736" y="27558"/>
                  <a:pt x="3440326" y="-8509"/>
                  <a:pt x="3633227" y="0"/>
                </a:cubicBezTo>
                <a:cubicBezTo>
                  <a:pt x="3826128" y="8509"/>
                  <a:pt x="3981934" y="-2474"/>
                  <a:pt x="4145126" y="0"/>
                </a:cubicBezTo>
                <a:cubicBezTo>
                  <a:pt x="4308318" y="2474"/>
                  <a:pt x="4680719" y="-32230"/>
                  <a:pt x="4881759" y="0"/>
                </a:cubicBezTo>
                <a:cubicBezTo>
                  <a:pt x="5082799" y="32230"/>
                  <a:pt x="5455999" y="19223"/>
                  <a:pt x="5618393" y="0"/>
                </a:cubicBezTo>
                <a:cubicBezTo>
                  <a:pt x="5603955" y="136141"/>
                  <a:pt x="5617187" y="326793"/>
                  <a:pt x="5618393" y="430887"/>
                </a:cubicBezTo>
                <a:cubicBezTo>
                  <a:pt x="5412342" y="410753"/>
                  <a:pt x="5153233" y="435672"/>
                  <a:pt x="4994127" y="430887"/>
                </a:cubicBezTo>
                <a:cubicBezTo>
                  <a:pt x="4835021" y="426102"/>
                  <a:pt x="4648854" y="421531"/>
                  <a:pt x="4426045" y="430887"/>
                </a:cubicBezTo>
                <a:cubicBezTo>
                  <a:pt x="4203236" y="440243"/>
                  <a:pt x="3914177" y="412591"/>
                  <a:pt x="3689411" y="430887"/>
                </a:cubicBezTo>
                <a:cubicBezTo>
                  <a:pt x="3464645" y="449183"/>
                  <a:pt x="3236991" y="413769"/>
                  <a:pt x="2952778" y="430887"/>
                </a:cubicBezTo>
                <a:cubicBezTo>
                  <a:pt x="2668565" y="448005"/>
                  <a:pt x="2684560" y="425249"/>
                  <a:pt x="2440880" y="430887"/>
                </a:cubicBezTo>
                <a:cubicBezTo>
                  <a:pt x="2197200" y="436525"/>
                  <a:pt x="2104653" y="452578"/>
                  <a:pt x="1816614" y="430887"/>
                </a:cubicBezTo>
                <a:cubicBezTo>
                  <a:pt x="1528575" y="409196"/>
                  <a:pt x="1343422" y="457650"/>
                  <a:pt x="1079980" y="430887"/>
                </a:cubicBezTo>
                <a:cubicBezTo>
                  <a:pt x="816538" y="404124"/>
                  <a:pt x="421133" y="413100"/>
                  <a:pt x="0" y="430887"/>
                </a:cubicBezTo>
                <a:cubicBezTo>
                  <a:pt x="-2287" y="220485"/>
                  <a:pt x="-21494" y="17121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ko-KR" sz="2200" dirty="0">
                <a:solidFill>
                  <a:prstClr val="black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WS2811 </a:t>
            </a:r>
            <a:r>
              <a:rPr lang="ko-KR" altLang="en-US" sz="2200" dirty="0">
                <a:solidFill>
                  <a:prstClr val="black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모듈 </a:t>
            </a:r>
            <a:r>
              <a:rPr lang="en-US" altLang="ko-KR" sz="2200" dirty="0">
                <a:solidFill>
                  <a:prstClr val="black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LED</a:t>
            </a:r>
            <a:r>
              <a:rPr lang="ko-KR" altLang="en-US" sz="2200" dirty="0">
                <a:solidFill>
                  <a:prstClr val="black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개별 제어 가능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+mn-cs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70D3158-4FBF-482F-A057-D1642E6BB4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40" b="89894" l="8188" r="92215">
                        <a14:foregroundMark x1="8322" y1="53059" x2="8591" y2="55984"/>
                        <a14:foregroundMark x1="92215" y1="45213" x2="92215" y2="4880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1658" y="1161077"/>
            <a:ext cx="4076359" cy="41146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59C2B90-7DC5-455B-9FE3-3A3A045347C4}"/>
              </a:ext>
            </a:extLst>
          </p:cNvPr>
          <p:cNvSpPr txBox="1"/>
          <p:nvPr/>
        </p:nvSpPr>
        <p:spPr>
          <a:xfrm>
            <a:off x="935629" y="188125"/>
            <a:ext cx="64597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700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하드웨어 변경 </a:t>
            </a:r>
            <a:r>
              <a:rPr lang="en-US" altLang="ko-KR" sz="2700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 sz="2700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700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700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현재 구매 진행 중</a:t>
            </a:r>
            <a:r>
              <a:rPr lang="en-US" altLang="ko-KR" sz="2700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9C005C0-B36D-4BB6-BB7A-8DA8C34F33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1380" y="1455287"/>
            <a:ext cx="3697613" cy="37282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552009C-352A-43DC-833F-182572D653C7}"/>
              </a:ext>
            </a:extLst>
          </p:cNvPr>
          <p:cNvSpPr txBox="1"/>
          <p:nvPr/>
        </p:nvSpPr>
        <p:spPr>
          <a:xfrm>
            <a:off x="6159936" y="5545932"/>
            <a:ext cx="5618393" cy="430887"/>
          </a:xfrm>
          <a:custGeom>
            <a:avLst/>
            <a:gdLst>
              <a:gd name="connsiteX0" fmla="*/ 0 w 5618393"/>
              <a:gd name="connsiteY0" fmla="*/ 0 h 430887"/>
              <a:gd name="connsiteX1" fmla="*/ 568082 w 5618393"/>
              <a:gd name="connsiteY1" fmla="*/ 0 h 430887"/>
              <a:gd name="connsiteX2" fmla="*/ 1023796 w 5618393"/>
              <a:gd name="connsiteY2" fmla="*/ 0 h 430887"/>
              <a:gd name="connsiteX3" fmla="*/ 1760430 w 5618393"/>
              <a:gd name="connsiteY3" fmla="*/ 0 h 430887"/>
              <a:gd name="connsiteX4" fmla="*/ 2328512 w 5618393"/>
              <a:gd name="connsiteY4" fmla="*/ 0 h 430887"/>
              <a:gd name="connsiteX5" fmla="*/ 2896594 w 5618393"/>
              <a:gd name="connsiteY5" fmla="*/ 0 h 430887"/>
              <a:gd name="connsiteX6" fmla="*/ 3633227 w 5618393"/>
              <a:gd name="connsiteY6" fmla="*/ 0 h 430887"/>
              <a:gd name="connsiteX7" fmla="*/ 4145126 w 5618393"/>
              <a:gd name="connsiteY7" fmla="*/ 0 h 430887"/>
              <a:gd name="connsiteX8" fmla="*/ 4881759 w 5618393"/>
              <a:gd name="connsiteY8" fmla="*/ 0 h 430887"/>
              <a:gd name="connsiteX9" fmla="*/ 5618393 w 5618393"/>
              <a:gd name="connsiteY9" fmla="*/ 0 h 430887"/>
              <a:gd name="connsiteX10" fmla="*/ 5618393 w 5618393"/>
              <a:gd name="connsiteY10" fmla="*/ 430887 h 430887"/>
              <a:gd name="connsiteX11" fmla="*/ 4994127 w 5618393"/>
              <a:gd name="connsiteY11" fmla="*/ 430887 h 430887"/>
              <a:gd name="connsiteX12" fmla="*/ 4426045 w 5618393"/>
              <a:gd name="connsiteY12" fmla="*/ 430887 h 430887"/>
              <a:gd name="connsiteX13" fmla="*/ 3689411 w 5618393"/>
              <a:gd name="connsiteY13" fmla="*/ 430887 h 430887"/>
              <a:gd name="connsiteX14" fmla="*/ 2952778 w 5618393"/>
              <a:gd name="connsiteY14" fmla="*/ 430887 h 430887"/>
              <a:gd name="connsiteX15" fmla="*/ 2440880 w 5618393"/>
              <a:gd name="connsiteY15" fmla="*/ 430887 h 430887"/>
              <a:gd name="connsiteX16" fmla="*/ 1816614 w 5618393"/>
              <a:gd name="connsiteY16" fmla="*/ 430887 h 430887"/>
              <a:gd name="connsiteX17" fmla="*/ 1079980 w 5618393"/>
              <a:gd name="connsiteY17" fmla="*/ 430887 h 430887"/>
              <a:gd name="connsiteX18" fmla="*/ 0 w 5618393"/>
              <a:gd name="connsiteY18" fmla="*/ 430887 h 430887"/>
              <a:gd name="connsiteX19" fmla="*/ 0 w 5618393"/>
              <a:gd name="connsiteY19" fmla="*/ 0 h 430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618393" h="430887" extrusionOk="0">
                <a:moveTo>
                  <a:pt x="0" y="0"/>
                </a:moveTo>
                <a:cubicBezTo>
                  <a:pt x="176444" y="9720"/>
                  <a:pt x="438981" y="-15846"/>
                  <a:pt x="568082" y="0"/>
                </a:cubicBezTo>
                <a:cubicBezTo>
                  <a:pt x="697183" y="15846"/>
                  <a:pt x="883220" y="-343"/>
                  <a:pt x="1023796" y="0"/>
                </a:cubicBezTo>
                <a:cubicBezTo>
                  <a:pt x="1164372" y="343"/>
                  <a:pt x="1522462" y="-1527"/>
                  <a:pt x="1760430" y="0"/>
                </a:cubicBezTo>
                <a:cubicBezTo>
                  <a:pt x="1998398" y="1527"/>
                  <a:pt x="2062218" y="-18533"/>
                  <a:pt x="2328512" y="0"/>
                </a:cubicBezTo>
                <a:cubicBezTo>
                  <a:pt x="2594806" y="18533"/>
                  <a:pt x="2629452" y="-27558"/>
                  <a:pt x="2896594" y="0"/>
                </a:cubicBezTo>
                <a:cubicBezTo>
                  <a:pt x="3163736" y="27558"/>
                  <a:pt x="3440326" y="-8509"/>
                  <a:pt x="3633227" y="0"/>
                </a:cubicBezTo>
                <a:cubicBezTo>
                  <a:pt x="3826128" y="8509"/>
                  <a:pt x="3981934" y="-2474"/>
                  <a:pt x="4145126" y="0"/>
                </a:cubicBezTo>
                <a:cubicBezTo>
                  <a:pt x="4308318" y="2474"/>
                  <a:pt x="4680719" y="-32230"/>
                  <a:pt x="4881759" y="0"/>
                </a:cubicBezTo>
                <a:cubicBezTo>
                  <a:pt x="5082799" y="32230"/>
                  <a:pt x="5455999" y="19223"/>
                  <a:pt x="5618393" y="0"/>
                </a:cubicBezTo>
                <a:cubicBezTo>
                  <a:pt x="5603955" y="136141"/>
                  <a:pt x="5617187" y="326793"/>
                  <a:pt x="5618393" y="430887"/>
                </a:cubicBezTo>
                <a:cubicBezTo>
                  <a:pt x="5412342" y="410753"/>
                  <a:pt x="5153233" y="435672"/>
                  <a:pt x="4994127" y="430887"/>
                </a:cubicBezTo>
                <a:cubicBezTo>
                  <a:pt x="4835021" y="426102"/>
                  <a:pt x="4648854" y="421531"/>
                  <a:pt x="4426045" y="430887"/>
                </a:cubicBezTo>
                <a:cubicBezTo>
                  <a:pt x="4203236" y="440243"/>
                  <a:pt x="3914177" y="412591"/>
                  <a:pt x="3689411" y="430887"/>
                </a:cubicBezTo>
                <a:cubicBezTo>
                  <a:pt x="3464645" y="449183"/>
                  <a:pt x="3236991" y="413769"/>
                  <a:pt x="2952778" y="430887"/>
                </a:cubicBezTo>
                <a:cubicBezTo>
                  <a:pt x="2668565" y="448005"/>
                  <a:pt x="2684560" y="425249"/>
                  <a:pt x="2440880" y="430887"/>
                </a:cubicBezTo>
                <a:cubicBezTo>
                  <a:pt x="2197200" y="436525"/>
                  <a:pt x="2104653" y="452578"/>
                  <a:pt x="1816614" y="430887"/>
                </a:cubicBezTo>
                <a:cubicBezTo>
                  <a:pt x="1528575" y="409196"/>
                  <a:pt x="1343422" y="457650"/>
                  <a:pt x="1079980" y="430887"/>
                </a:cubicBezTo>
                <a:cubicBezTo>
                  <a:pt x="816538" y="404124"/>
                  <a:pt x="421133" y="413100"/>
                  <a:pt x="0" y="430887"/>
                </a:cubicBezTo>
                <a:cubicBezTo>
                  <a:pt x="-2287" y="220485"/>
                  <a:pt x="-21494" y="17121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ko-KR" altLang="en-US" sz="2200" dirty="0">
                <a:solidFill>
                  <a:prstClr val="black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해당 모듈 사용 </a:t>
            </a:r>
            <a:r>
              <a:rPr lang="en-US" altLang="ko-KR" sz="2200" dirty="0">
                <a:solidFill>
                  <a:prstClr val="black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PCB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6702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58114D8-2872-45BB-8171-71759D22A40F}"/>
              </a:ext>
            </a:extLst>
          </p:cNvPr>
          <p:cNvSpPr/>
          <p:nvPr/>
        </p:nvSpPr>
        <p:spPr>
          <a:xfrm>
            <a:off x="383678" y="836118"/>
            <a:ext cx="11424644" cy="5707686"/>
          </a:xfrm>
          <a:custGeom>
            <a:avLst/>
            <a:gdLst>
              <a:gd name="connsiteX0" fmla="*/ 0 w 11424644"/>
              <a:gd name="connsiteY0" fmla="*/ 161813 h 5707686"/>
              <a:gd name="connsiteX1" fmla="*/ 161813 w 11424644"/>
              <a:gd name="connsiteY1" fmla="*/ 0 h 5707686"/>
              <a:gd name="connsiteX2" fmla="*/ 855627 w 11424644"/>
              <a:gd name="connsiteY2" fmla="*/ 0 h 5707686"/>
              <a:gd name="connsiteX3" fmla="*/ 1771461 w 11424644"/>
              <a:gd name="connsiteY3" fmla="*/ 0 h 5707686"/>
              <a:gd name="connsiteX4" fmla="*/ 2576284 w 11424644"/>
              <a:gd name="connsiteY4" fmla="*/ 0 h 5707686"/>
              <a:gd name="connsiteX5" fmla="*/ 3492118 w 11424644"/>
              <a:gd name="connsiteY5" fmla="*/ 0 h 5707686"/>
              <a:gd name="connsiteX6" fmla="*/ 4296942 w 11424644"/>
              <a:gd name="connsiteY6" fmla="*/ 0 h 5707686"/>
              <a:gd name="connsiteX7" fmla="*/ 4768735 w 11424644"/>
              <a:gd name="connsiteY7" fmla="*/ 0 h 5707686"/>
              <a:gd name="connsiteX8" fmla="*/ 5573559 w 11424644"/>
              <a:gd name="connsiteY8" fmla="*/ 0 h 5707686"/>
              <a:gd name="connsiteX9" fmla="*/ 6156363 w 11424644"/>
              <a:gd name="connsiteY9" fmla="*/ 0 h 5707686"/>
              <a:gd name="connsiteX10" fmla="*/ 6628156 w 11424644"/>
              <a:gd name="connsiteY10" fmla="*/ 0 h 5707686"/>
              <a:gd name="connsiteX11" fmla="*/ 6988939 w 11424644"/>
              <a:gd name="connsiteY11" fmla="*/ 0 h 5707686"/>
              <a:gd name="connsiteX12" fmla="*/ 7460732 w 11424644"/>
              <a:gd name="connsiteY12" fmla="*/ 0 h 5707686"/>
              <a:gd name="connsiteX13" fmla="*/ 7932526 w 11424644"/>
              <a:gd name="connsiteY13" fmla="*/ 0 h 5707686"/>
              <a:gd name="connsiteX14" fmla="*/ 8626339 w 11424644"/>
              <a:gd name="connsiteY14" fmla="*/ 0 h 5707686"/>
              <a:gd name="connsiteX15" fmla="*/ 9320153 w 11424644"/>
              <a:gd name="connsiteY15" fmla="*/ 0 h 5707686"/>
              <a:gd name="connsiteX16" fmla="*/ 9902956 w 11424644"/>
              <a:gd name="connsiteY16" fmla="*/ 0 h 5707686"/>
              <a:gd name="connsiteX17" fmla="*/ 11262831 w 11424644"/>
              <a:gd name="connsiteY17" fmla="*/ 0 h 5707686"/>
              <a:gd name="connsiteX18" fmla="*/ 11424644 w 11424644"/>
              <a:gd name="connsiteY18" fmla="*/ 161813 h 5707686"/>
              <a:gd name="connsiteX19" fmla="*/ 11424644 w 11424644"/>
              <a:gd name="connsiteY19" fmla="*/ 673299 h 5707686"/>
              <a:gd name="connsiteX20" fmla="*/ 11424644 w 11424644"/>
              <a:gd name="connsiteY20" fmla="*/ 1400147 h 5707686"/>
              <a:gd name="connsiteX21" fmla="*/ 11424644 w 11424644"/>
              <a:gd name="connsiteY21" fmla="*/ 2180836 h 5707686"/>
              <a:gd name="connsiteX22" fmla="*/ 11424644 w 11424644"/>
              <a:gd name="connsiteY22" fmla="*/ 2692321 h 5707686"/>
              <a:gd name="connsiteX23" fmla="*/ 11424644 w 11424644"/>
              <a:gd name="connsiteY23" fmla="*/ 3473010 h 5707686"/>
              <a:gd name="connsiteX24" fmla="*/ 11424644 w 11424644"/>
              <a:gd name="connsiteY24" fmla="*/ 4253699 h 5707686"/>
              <a:gd name="connsiteX25" fmla="*/ 11424644 w 11424644"/>
              <a:gd name="connsiteY25" fmla="*/ 4765184 h 5707686"/>
              <a:gd name="connsiteX26" fmla="*/ 11424644 w 11424644"/>
              <a:gd name="connsiteY26" fmla="*/ 5545873 h 5707686"/>
              <a:gd name="connsiteX27" fmla="*/ 11262831 w 11424644"/>
              <a:gd name="connsiteY27" fmla="*/ 5707686 h 5707686"/>
              <a:gd name="connsiteX28" fmla="*/ 10791038 w 11424644"/>
              <a:gd name="connsiteY28" fmla="*/ 5707686 h 5707686"/>
              <a:gd name="connsiteX29" fmla="*/ 10430255 w 11424644"/>
              <a:gd name="connsiteY29" fmla="*/ 5707686 h 5707686"/>
              <a:gd name="connsiteX30" fmla="*/ 9514421 w 11424644"/>
              <a:gd name="connsiteY30" fmla="*/ 5707686 h 5707686"/>
              <a:gd name="connsiteX31" fmla="*/ 8598587 w 11424644"/>
              <a:gd name="connsiteY31" fmla="*/ 5707686 h 5707686"/>
              <a:gd name="connsiteX32" fmla="*/ 8237804 w 11424644"/>
              <a:gd name="connsiteY32" fmla="*/ 5707686 h 5707686"/>
              <a:gd name="connsiteX33" fmla="*/ 7766010 w 11424644"/>
              <a:gd name="connsiteY33" fmla="*/ 5707686 h 5707686"/>
              <a:gd name="connsiteX34" fmla="*/ 7072197 w 11424644"/>
              <a:gd name="connsiteY34" fmla="*/ 5707686 h 5707686"/>
              <a:gd name="connsiteX35" fmla="*/ 6267373 w 11424644"/>
              <a:gd name="connsiteY35" fmla="*/ 5707686 h 5707686"/>
              <a:gd name="connsiteX36" fmla="*/ 5684569 w 11424644"/>
              <a:gd name="connsiteY36" fmla="*/ 5707686 h 5707686"/>
              <a:gd name="connsiteX37" fmla="*/ 5212776 w 11424644"/>
              <a:gd name="connsiteY37" fmla="*/ 5707686 h 5707686"/>
              <a:gd name="connsiteX38" fmla="*/ 4740983 w 11424644"/>
              <a:gd name="connsiteY38" fmla="*/ 5707686 h 5707686"/>
              <a:gd name="connsiteX39" fmla="*/ 3936159 w 11424644"/>
              <a:gd name="connsiteY39" fmla="*/ 5707686 h 5707686"/>
              <a:gd name="connsiteX40" fmla="*/ 3575376 w 11424644"/>
              <a:gd name="connsiteY40" fmla="*/ 5707686 h 5707686"/>
              <a:gd name="connsiteX41" fmla="*/ 2992573 w 11424644"/>
              <a:gd name="connsiteY41" fmla="*/ 5707686 h 5707686"/>
              <a:gd name="connsiteX42" fmla="*/ 2298759 w 11424644"/>
              <a:gd name="connsiteY42" fmla="*/ 5707686 h 5707686"/>
              <a:gd name="connsiteX43" fmla="*/ 1826966 w 11424644"/>
              <a:gd name="connsiteY43" fmla="*/ 5707686 h 5707686"/>
              <a:gd name="connsiteX44" fmla="*/ 911132 w 11424644"/>
              <a:gd name="connsiteY44" fmla="*/ 5707686 h 5707686"/>
              <a:gd name="connsiteX45" fmla="*/ 161813 w 11424644"/>
              <a:gd name="connsiteY45" fmla="*/ 5707686 h 5707686"/>
              <a:gd name="connsiteX46" fmla="*/ 0 w 11424644"/>
              <a:gd name="connsiteY46" fmla="*/ 5545873 h 5707686"/>
              <a:gd name="connsiteX47" fmla="*/ 0 w 11424644"/>
              <a:gd name="connsiteY47" fmla="*/ 4980547 h 5707686"/>
              <a:gd name="connsiteX48" fmla="*/ 0 w 11424644"/>
              <a:gd name="connsiteY48" fmla="*/ 4253699 h 5707686"/>
              <a:gd name="connsiteX49" fmla="*/ 0 w 11424644"/>
              <a:gd name="connsiteY49" fmla="*/ 3526851 h 5707686"/>
              <a:gd name="connsiteX50" fmla="*/ 0 w 11424644"/>
              <a:gd name="connsiteY50" fmla="*/ 2746162 h 5707686"/>
              <a:gd name="connsiteX51" fmla="*/ 0 w 11424644"/>
              <a:gd name="connsiteY51" fmla="*/ 2073154 h 5707686"/>
              <a:gd name="connsiteX52" fmla="*/ 0 w 11424644"/>
              <a:gd name="connsiteY52" fmla="*/ 1561669 h 5707686"/>
              <a:gd name="connsiteX53" fmla="*/ 0 w 11424644"/>
              <a:gd name="connsiteY53" fmla="*/ 780980 h 5707686"/>
              <a:gd name="connsiteX54" fmla="*/ 0 w 11424644"/>
              <a:gd name="connsiteY54" fmla="*/ 161813 h 5707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1424644" h="5707686" fill="none" extrusionOk="0">
                <a:moveTo>
                  <a:pt x="0" y="161813"/>
                </a:moveTo>
                <a:cubicBezTo>
                  <a:pt x="-2026" y="70275"/>
                  <a:pt x="82182" y="7840"/>
                  <a:pt x="161813" y="0"/>
                </a:cubicBezTo>
                <a:cubicBezTo>
                  <a:pt x="501723" y="-22560"/>
                  <a:pt x="683895" y="-28699"/>
                  <a:pt x="855627" y="0"/>
                </a:cubicBezTo>
                <a:cubicBezTo>
                  <a:pt x="1027359" y="28699"/>
                  <a:pt x="1493368" y="42747"/>
                  <a:pt x="1771461" y="0"/>
                </a:cubicBezTo>
                <a:cubicBezTo>
                  <a:pt x="2049554" y="-42747"/>
                  <a:pt x="2389946" y="27786"/>
                  <a:pt x="2576284" y="0"/>
                </a:cubicBezTo>
                <a:cubicBezTo>
                  <a:pt x="2762622" y="-27786"/>
                  <a:pt x="3248216" y="42650"/>
                  <a:pt x="3492118" y="0"/>
                </a:cubicBezTo>
                <a:cubicBezTo>
                  <a:pt x="3736020" y="-42650"/>
                  <a:pt x="3925364" y="-13373"/>
                  <a:pt x="4296942" y="0"/>
                </a:cubicBezTo>
                <a:cubicBezTo>
                  <a:pt x="4668520" y="13373"/>
                  <a:pt x="4670643" y="-17341"/>
                  <a:pt x="4768735" y="0"/>
                </a:cubicBezTo>
                <a:cubicBezTo>
                  <a:pt x="4866827" y="17341"/>
                  <a:pt x="5209713" y="23812"/>
                  <a:pt x="5573559" y="0"/>
                </a:cubicBezTo>
                <a:cubicBezTo>
                  <a:pt x="5937405" y="-23812"/>
                  <a:pt x="5916820" y="-23597"/>
                  <a:pt x="6156363" y="0"/>
                </a:cubicBezTo>
                <a:cubicBezTo>
                  <a:pt x="6395906" y="23597"/>
                  <a:pt x="6441369" y="-3496"/>
                  <a:pt x="6628156" y="0"/>
                </a:cubicBezTo>
                <a:cubicBezTo>
                  <a:pt x="6814943" y="3496"/>
                  <a:pt x="6880315" y="17769"/>
                  <a:pt x="6988939" y="0"/>
                </a:cubicBezTo>
                <a:cubicBezTo>
                  <a:pt x="7097563" y="-17769"/>
                  <a:pt x="7271287" y="-9492"/>
                  <a:pt x="7460732" y="0"/>
                </a:cubicBezTo>
                <a:cubicBezTo>
                  <a:pt x="7650177" y="9492"/>
                  <a:pt x="7787033" y="-9077"/>
                  <a:pt x="7932526" y="0"/>
                </a:cubicBezTo>
                <a:cubicBezTo>
                  <a:pt x="8078019" y="9077"/>
                  <a:pt x="8281605" y="20829"/>
                  <a:pt x="8626339" y="0"/>
                </a:cubicBezTo>
                <a:cubicBezTo>
                  <a:pt x="8971073" y="-20829"/>
                  <a:pt x="9172390" y="-27668"/>
                  <a:pt x="9320153" y="0"/>
                </a:cubicBezTo>
                <a:cubicBezTo>
                  <a:pt x="9467916" y="27668"/>
                  <a:pt x="9654420" y="-13727"/>
                  <a:pt x="9902956" y="0"/>
                </a:cubicBezTo>
                <a:cubicBezTo>
                  <a:pt x="10151492" y="13727"/>
                  <a:pt x="10626848" y="15625"/>
                  <a:pt x="11262831" y="0"/>
                </a:cubicBezTo>
                <a:cubicBezTo>
                  <a:pt x="11331680" y="2253"/>
                  <a:pt x="11427959" y="76486"/>
                  <a:pt x="11424644" y="161813"/>
                </a:cubicBezTo>
                <a:cubicBezTo>
                  <a:pt x="11438979" y="376059"/>
                  <a:pt x="11418014" y="466529"/>
                  <a:pt x="11424644" y="673299"/>
                </a:cubicBezTo>
                <a:cubicBezTo>
                  <a:pt x="11431274" y="880069"/>
                  <a:pt x="11431549" y="1205243"/>
                  <a:pt x="11424644" y="1400147"/>
                </a:cubicBezTo>
                <a:cubicBezTo>
                  <a:pt x="11417739" y="1595051"/>
                  <a:pt x="11415446" y="1970574"/>
                  <a:pt x="11424644" y="2180836"/>
                </a:cubicBezTo>
                <a:cubicBezTo>
                  <a:pt x="11433842" y="2391098"/>
                  <a:pt x="11450144" y="2581901"/>
                  <a:pt x="11424644" y="2692321"/>
                </a:cubicBezTo>
                <a:cubicBezTo>
                  <a:pt x="11399144" y="2802741"/>
                  <a:pt x="11453498" y="3216132"/>
                  <a:pt x="11424644" y="3473010"/>
                </a:cubicBezTo>
                <a:cubicBezTo>
                  <a:pt x="11395790" y="3729888"/>
                  <a:pt x="11428837" y="4013561"/>
                  <a:pt x="11424644" y="4253699"/>
                </a:cubicBezTo>
                <a:cubicBezTo>
                  <a:pt x="11420451" y="4493837"/>
                  <a:pt x="11412358" y="4587485"/>
                  <a:pt x="11424644" y="4765184"/>
                </a:cubicBezTo>
                <a:cubicBezTo>
                  <a:pt x="11436930" y="4942883"/>
                  <a:pt x="11440742" y="5321433"/>
                  <a:pt x="11424644" y="5545873"/>
                </a:cubicBezTo>
                <a:cubicBezTo>
                  <a:pt x="11429053" y="5635144"/>
                  <a:pt x="11360125" y="5699558"/>
                  <a:pt x="11262831" y="5707686"/>
                </a:cubicBezTo>
                <a:cubicBezTo>
                  <a:pt x="11153008" y="5699175"/>
                  <a:pt x="10989410" y="5724726"/>
                  <a:pt x="10791038" y="5707686"/>
                </a:cubicBezTo>
                <a:cubicBezTo>
                  <a:pt x="10592666" y="5690646"/>
                  <a:pt x="10532566" y="5719926"/>
                  <a:pt x="10430255" y="5707686"/>
                </a:cubicBezTo>
                <a:cubicBezTo>
                  <a:pt x="10327944" y="5695446"/>
                  <a:pt x="9730342" y="5719348"/>
                  <a:pt x="9514421" y="5707686"/>
                </a:cubicBezTo>
                <a:cubicBezTo>
                  <a:pt x="9298500" y="5696024"/>
                  <a:pt x="8972840" y="5724277"/>
                  <a:pt x="8598587" y="5707686"/>
                </a:cubicBezTo>
                <a:cubicBezTo>
                  <a:pt x="8224334" y="5691095"/>
                  <a:pt x="8333212" y="5708614"/>
                  <a:pt x="8237804" y="5707686"/>
                </a:cubicBezTo>
                <a:cubicBezTo>
                  <a:pt x="8142396" y="5706758"/>
                  <a:pt x="7875795" y="5711206"/>
                  <a:pt x="7766010" y="5707686"/>
                </a:cubicBezTo>
                <a:cubicBezTo>
                  <a:pt x="7656225" y="5704166"/>
                  <a:pt x="7381207" y="5730818"/>
                  <a:pt x="7072197" y="5707686"/>
                </a:cubicBezTo>
                <a:cubicBezTo>
                  <a:pt x="6763187" y="5684554"/>
                  <a:pt x="6482260" y="5722781"/>
                  <a:pt x="6267373" y="5707686"/>
                </a:cubicBezTo>
                <a:cubicBezTo>
                  <a:pt x="6052486" y="5692591"/>
                  <a:pt x="5880856" y="5733531"/>
                  <a:pt x="5684569" y="5707686"/>
                </a:cubicBezTo>
                <a:cubicBezTo>
                  <a:pt x="5488282" y="5681841"/>
                  <a:pt x="5351420" y="5727605"/>
                  <a:pt x="5212776" y="5707686"/>
                </a:cubicBezTo>
                <a:cubicBezTo>
                  <a:pt x="5074132" y="5687767"/>
                  <a:pt x="4942385" y="5726063"/>
                  <a:pt x="4740983" y="5707686"/>
                </a:cubicBezTo>
                <a:cubicBezTo>
                  <a:pt x="4539581" y="5689309"/>
                  <a:pt x="4207489" y="5683131"/>
                  <a:pt x="3936159" y="5707686"/>
                </a:cubicBezTo>
                <a:cubicBezTo>
                  <a:pt x="3664829" y="5732241"/>
                  <a:pt x="3748786" y="5691140"/>
                  <a:pt x="3575376" y="5707686"/>
                </a:cubicBezTo>
                <a:cubicBezTo>
                  <a:pt x="3401966" y="5724232"/>
                  <a:pt x="3252508" y="5713124"/>
                  <a:pt x="2992573" y="5707686"/>
                </a:cubicBezTo>
                <a:cubicBezTo>
                  <a:pt x="2732638" y="5702248"/>
                  <a:pt x="2478459" y="5727062"/>
                  <a:pt x="2298759" y="5707686"/>
                </a:cubicBezTo>
                <a:cubicBezTo>
                  <a:pt x="2119059" y="5688310"/>
                  <a:pt x="2013858" y="5721843"/>
                  <a:pt x="1826966" y="5707686"/>
                </a:cubicBezTo>
                <a:cubicBezTo>
                  <a:pt x="1640074" y="5693529"/>
                  <a:pt x="1172638" y="5697732"/>
                  <a:pt x="911132" y="5707686"/>
                </a:cubicBezTo>
                <a:cubicBezTo>
                  <a:pt x="649626" y="5717640"/>
                  <a:pt x="384228" y="5692452"/>
                  <a:pt x="161813" y="5707686"/>
                </a:cubicBezTo>
                <a:cubicBezTo>
                  <a:pt x="61394" y="5691550"/>
                  <a:pt x="-5536" y="5648749"/>
                  <a:pt x="0" y="5545873"/>
                </a:cubicBezTo>
                <a:cubicBezTo>
                  <a:pt x="14267" y="5373338"/>
                  <a:pt x="-17231" y="5205115"/>
                  <a:pt x="0" y="4980547"/>
                </a:cubicBezTo>
                <a:cubicBezTo>
                  <a:pt x="17231" y="4755979"/>
                  <a:pt x="-23678" y="4571674"/>
                  <a:pt x="0" y="4253699"/>
                </a:cubicBezTo>
                <a:cubicBezTo>
                  <a:pt x="23678" y="3935724"/>
                  <a:pt x="35921" y="3691077"/>
                  <a:pt x="0" y="3526851"/>
                </a:cubicBezTo>
                <a:cubicBezTo>
                  <a:pt x="-35921" y="3362625"/>
                  <a:pt x="-15868" y="2914528"/>
                  <a:pt x="0" y="2746162"/>
                </a:cubicBezTo>
                <a:cubicBezTo>
                  <a:pt x="15868" y="2577796"/>
                  <a:pt x="11119" y="2395036"/>
                  <a:pt x="0" y="2073154"/>
                </a:cubicBezTo>
                <a:cubicBezTo>
                  <a:pt x="-11119" y="1751272"/>
                  <a:pt x="-12822" y="1748434"/>
                  <a:pt x="0" y="1561669"/>
                </a:cubicBezTo>
                <a:cubicBezTo>
                  <a:pt x="12822" y="1374905"/>
                  <a:pt x="36907" y="1050193"/>
                  <a:pt x="0" y="780980"/>
                </a:cubicBezTo>
                <a:cubicBezTo>
                  <a:pt x="-36907" y="511767"/>
                  <a:pt x="7602" y="385111"/>
                  <a:pt x="0" y="161813"/>
                </a:cubicBezTo>
                <a:close/>
              </a:path>
              <a:path w="11424644" h="5707686" stroke="0" extrusionOk="0">
                <a:moveTo>
                  <a:pt x="0" y="161813"/>
                </a:moveTo>
                <a:cubicBezTo>
                  <a:pt x="-15181" y="63082"/>
                  <a:pt x="63142" y="3492"/>
                  <a:pt x="161813" y="0"/>
                </a:cubicBezTo>
                <a:cubicBezTo>
                  <a:pt x="496084" y="-22079"/>
                  <a:pt x="641337" y="3000"/>
                  <a:pt x="1077647" y="0"/>
                </a:cubicBezTo>
                <a:cubicBezTo>
                  <a:pt x="1513957" y="-3000"/>
                  <a:pt x="1424297" y="1554"/>
                  <a:pt x="1660450" y="0"/>
                </a:cubicBezTo>
                <a:cubicBezTo>
                  <a:pt x="1896603" y="-1554"/>
                  <a:pt x="1970720" y="-10350"/>
                  <a:pt x="2132244" y="0"/>
                </a:cubicBezTo>
                <a:cubicBezTo>
                  <a:pt x="2293768" y="10350"/>
                  <a:pt x="2616206" y="7526"/>
                  <a:pt x="2937068" y="0"/>
                </a:cubicBezTo>
                <a:cubicBezTo>
                  <a:pt x="3257930" y="-7526"/>
                  <a:pt x="3230887" y="14130"/>
                  <a:pt x="3519871" y="0"/>
                </a:cubicBezTo>
                <a:cubicBezTo>
                  <a:pt x="3808855" y="-14130"/>
                  <a:pt x="4102670" y="29070"/>
                  <a:pt x="4435705" y="0"/>
                </a:cubicBezTo>
                <a:cubicBezTo>
                  <a:pt x="4768740" y="-29070"/>
                  <a:pt x="4725102" y="-21928"/>
                  <a:pt x="4907498" y="0"/>
                </a:cubicBezTo>
                <a:cubicBezTo>
                  <a:pt x="5089894" y="21928"/>
                  <a:pt x="5529033" y="37716"/>
                  <a:pt x="5823332" y="0"/>
                </a:cubicBezTo>
                <a:cubicBezTo>
                  <a:pt x="6117631" y="-37716"/>
                  <a:pt x="6023938" y="-15032"/>
                  <a:pt x="6184115" y="0"/>
                </a:cubicBezTo>
                <a:cubicBezTo>
                  <a:pt x="6344292" y="15032"/>
                  <a:pt x="6555443" y="-33563"/>
                  <a:pt x="6877929" y="0"/>
                </a:cubicBezTo>
                <a:cubicBezTo>
                  <a:pt x="7200415" y="33563"/>
                  <a:pt x="7248588" y="-23635"/>
                  <a:pt x="7571743" y="0"/>
                </a:cubicBezTo>
                <a:cubicBezTo>
                  <a:pt x="7894898" y="23635"/>
                  <a:pt x="8001012" y="-26761"/>
                  <a:pt x="8154546" y="0"/>
                </a:cubicBezTo>
                <a:cubicBezTo>
                  <a:pt x="8308080" y="26761"/>
                  <a:pt x="8623569" y="-23581"/>
                  <a:pt x="9070380" y="0"/>
                </a:cubicBezTo>
                <a:cubicBezTo>
                  <a:pt x="9517191" y="23581"/>
                  <a:pt x="9574798" y="15407"/>
                  <a:pt x="9986214" y="0"/>
                </a:cubicBezTo>
                <a:cubicBezTo>
                  <a:pt x="10397630" y="-15407"/>
                  <a:pt x="10299345" y="2593"/>
                  <a:pt x="10458007" y="0"/>
                </a:cubicBezTo>
                <a:cubicBezTo>
                  <a:pt x="10616669" y="-2593"/>
                  <a:pt x="11079398" y="-11669"/>
                  <a:pt x="11262831" y="0"/>
                </a:cubicBezTo>
                <a:cubicBezTo>
                  <a:pt x="11348711" y="-7108"/>
                  <a:pt x="11425055" y="66882"/>
                  <a:pt x="11424644" y="161813"/>
                </a:cubicBezTo>
                <a:cubicBezTo>
                  <a:pt x="11432315" y="437420"/>
                  <a:pt x="11441937" y="671542"/>
                  <a:pt x="11424644" y="888661"/>
                </a:cubicBezTo>
                <a:cubicBezTo>
                  <a:pt x="11407351" y="1105780"/>
                  <a:pt x="11423174" y="1283247"/>
                  <a:pt x="11424644" y="1453987"/>
                </a:cubicBezTo>
                <a:cubicBezTo>
                  <a:pt x="11426114" y="1624727"/>
                  <a:pt x="11433336" y="2035413"/>
                  <a:pt x="11424644" y="2234676"/>
                </a:cubicBezTo>
                <a:cubicBezTo>
                  <a:pt x="11415952" y="2433939"/>
                  <a:pt x="11452955" y="2730688"/>
                  <a:pt x="11424644" y="2907684"/>
                </a:cubicBezTo>
                <a:cubicBezTo>
                  <a:pt x="11396333" y="3084680"/>
                  <a:pt x="11431210" y="3294607"/>
                  <a:pt x="11424644" y="3473010"/>
                </a:cubicBezTo>
                <a:cubicBezTo>
                  <a:pt x="11418078" y="3651413"/>
                  <a:pt x="11409169" y="3931788"/>
                  <a:pt x="11424644" y="4146017"/>
                </a:cubicBezTo>
                <a:cubicBezTo>
                  <a:pt x="11440119" y="4360246"/>
                  <a:pt x="11412491" y="4532853"/>
                  <a:pt x="11424644" y="4657503"/>
                </a:cubicBezTo>
                <a:cubicBezTo>
                  <a:pt x="11436797" y="4782153"/>
                  <a:pt x="11455587" y="5147201"/>
                  <a:pt x="11424644" y="5545873"/>
                </a:cubicBezTo>
                <a:cubicBezTo>
                  <a:pt x="11419009" y="5646552"/>
                  <a:pt x="11348977" y="5703412"/>
                  <a:pt x="11262831" y="5707686"/>
                </a:cubicBezTo>
                <a:cubicBezTo>
                  <a:pt x="11004495" y="5671003"/>
                  <a:pt x="10735815" y="5725725"/>
                  <a:pt x="10458007" y="5707686"/>
                </a:cubicBezTo>
                <a:cubicBezTo>
                  <a:pt x="10180199" y="5689647"/>
                  <a:pt x="10143219" y="5726266"/>
                  <a:pt x="9986214" y="5707686"/>
                </a:cubicBezTo>
                <a:cubicBezTo>
                  <a:pt x="9829209" y="5689106"/>
                  <a:pt x="9394231" y="5713332"/>
                  <a:pt x="9181390" y="5707686"/>
                </a:cubicBezTo>
                <a:cubicBezTo>
                  <a:pt x="8968549" y="5702040"/>
                  <a:pt x="8909113" y="5723616"/>
                  <a:pt x="8820607" y="5707686"/>
                </a:cubicBezTo>
                <a:cubicBezTo>
                  <a:pt x="8732101" y="5691756"/>
                  <a:pt x="8418128" y="5678710"/>
                  <a:pt x="8015783" y="5707686"/>
                </a:cubicBezTo>
                <a:cubicBezTo>
                  <a:pt x="7613438" y="5736662"/>
                  <a:pt x="7750605" y="5689175"/>
                  <a:pt x="7543990" y="5707686"/>
                </a:cubicBezTo>
                <a:cubicBezTo>
                  <a:pt x="7337375" y="5726197"/>
                  <a:pt x="7338777" y="5707281"/>
                  <a:pt x="7183207" y="5707686"/>
                </a:cubicBezTo>
                <a:cubicBezTo>
                  <a:pt x="7027637" y="5708091"/>
                  <a:pt x="6929356" y="5686519"/>
                  <a:pt x="6711414" y="5707686"/>
                </a:cubicBezTo>
                <a:cubicBezTo>
                  <a:pt x="6493472" y="5728853"/>
                  <a:pt x="6149234" y="5730635"/>
                  <a:pt x="5906590" y="5707686"/>
                </a:cubicBezTo>
                <a:cubicBezTo>
                  <a:pt x="5663946" y="5684737"/>
                  <a:pt x="5604109" y="5721037"/>
                  <a:pt x="5434797" y="5707686"/>
                </a:cubicBezTo>
                <a:cubicBezTo>
                  <a:pt x="5265485" y="5694335"/>
                  <a:pt x="5253263" y="5701909"/>
                  <a:pt x="5074013" y="5707686"/>
                </a:cubicBezTo>
                <a:cubicBezTo>
                  <a:pt x="4894763" y="5713463"/>
                  <a:pt x="4722455" y="5722654"/>
                  <a:pt x="4602220" y="5707686"/>
                </a:cubicBezTo>
                <a:cubicBezTo>
                  <a:pt x="4481985" y="5692718"/>
                  <a:pt x="4190891" y="5713353"/>
                  <a:pt x="4019417" y="5707686"/>
                </a:cubicBezTo>
                <a:cubicBezTo>
                  <a:pt x="3847943" y="5702019"/>
                  <a:pt x="3504095" y="5715608"/>
                  <a:pt x="3325603" y="5707686"/>
                </a:cubicBezTo>
                <a:cubicBezTo>
                  <a:pt x="3147111" y="5699764"/>
                  <a:pt x="2990869" y="5705254"/>
                  <a:pt x="2853810" y="5707686"/>
                </a:cubicBezTo>
                <a:cubicBezTo>
                  <a:pt x="2716751" y="5710118"/>
                  <a:pt x="2252301" y="5751434"/>
                  <a:pt x="1937976" y="5707686"/>
                </a:cubicBezTo>
                <a:cubicBezTo>
                  <a:pt x="1623651" y="5663938"/>
                  <a:pt x="1583630" y="5734475"/>
                  <a:pt x="1244162" y="5707686"/>
                </a:cubicBezTo>
                <a:cubicBezTo>
                  <a:pt x="904694" y="5680897"/>
                  <a:pt x="529753" y="5725914"/>
                  <a:pt x="161813" y="5707686"/>
                </a:cubicBezTo>
                <a:cubicBezTo>
                  <a:pt x="63888" y="5697895"/>
                  <a:pt x="1979" y="5633098"/>
                  <a:pt x="0" y="5545873"/>
                </a:cubicBezTo>
                <a:cubicBezTo>
                  <a:pt x="34360" y="5361621"/>
                  <a:pt x="26470" y="5014151"/>
                  <a:pt x="0" y="4765184"/>
                </a:cubicBezTo>
                <a:cubicBezTo>
                  <a:pt x="-26470" y="4516217"/>
                  <a:pt x="24449" y="4419639"/>
                  <a:pt x="0" y="4199858"/>
                </a:cubicBezTo>
                <a:cubicBezTo>
                  <a:pt x="-24449" y="3980077"/>
                  <a:pt x="29369" y="3698137"/>
                  <a:pt x="0" y="3526851"/>
                </a:cubicBezTo>
                <a:cubicBezTo>
                  <a:pt x="-29369" y="3355565"/>
                  <a:pt x="-18379" y="3151580"/>
                  <a:pt x="0" y="3015365"/>
                </a:cubicBezTo>
                <a:cubicBezTo>
                  <a:pt x="18379" y="2879150"/>
                  <a:pt x="34574" y="2500902"/>
                  <a:pt x="0" y="2234676"/>
                </a:cubicBezTo>
                <a:cubicBezTo>
                  <a:pt x="-34574" y="1968450"/>
                  <a:pt x="12216" y="1771057"/>
                  <a:pt x="0" y="1561669"/>
                </a:cubicBezTo>
                <a:cubicBezTo>
                  <a:pt x="-12216" y="1352281"/>
                  <a:pt x="8783" y="954572"/>
                  <a:pt x="0" y="780980"/>
                </a:cubicBezTo>
                <a:cubicBezTo>
                  <a:pt x="-8783" y="607388"/>
                  <a:pt x="26306" y="323865"/>
                  <a:pt x="0" y="161813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2835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AF782CC-DE87-4063-AEB2-AC36F2FC10C4}"/>
              </a:ext>
            </a:extLst>
          </p:cNvPr>
          <p:cNvSpPr/>
          <p:nvPr/>
        </p:nvSpPr>
        <p:spPr>
          <a:xfrm>
            <a:off x="204658" y="222926"/>
            <a:ext cx="3595818" cy="561640"/>
          </a:xfrm>
          <a:custGeom>
            <a:avLst/>
            <a:gdLst>
              <a:gd name="connsiteX0" fmla="*/ 0 w 3595818"/>
              <a:gd name="connsiteY0" fmla="*/ 153446 h 561640"/>
              <a:gd name="connsiteX1" fmla="*/ 153446 w 3595818"/>
              <a:gd name="connsiteY1" fmla="*/ 0 h 561640"/>
              <a:gd name="connsiteX2" fmla="*/ 877010 w 3595818"/>
              <a:gd name="connsiteY2" fmla="*/ 0 h 561640"/>
              <a:gd name="connsiteX3" fmla="*/ 1501906 w 3595818"/>
              <a:gd name="connsiteY3" fmla="*/ 0 h 561640"/>
              <a:gd name="connsiteX4" fmla="*/ 2093912 w 3595818"/>
              <a:gd name="connsiteY4" fmla="*/ 0 h 561640"/>
              <a:gd name="connsiteX5" fmla="*/ 2784587 w 3595818"/>
              <a:gd name="connsiteY5" fmla="*/ 0 h 561640"/>
              <a:gd name="connsiteX6" fmla="*/ 3442372 w 3595818"/>
              <a:gd name="connsiteY6" fmla="*/ 0 h 561640"/>
              <a:gd name="connsiteX7" fmla="*/ 3595818 w 3595818"/>
              <a:gd name="connsiteY7" fmla="*/ 153446 h 561640"/>
              <a:gd name="connsiteX8" fmla="*/ 3595818 w 3595818"/>
              <a:gd name="connsiteY8" fmla="*/ 408194 h 561640"/>
              <a:gd name="connsiteX9" fmla="*/ 3442372 w 3595818"/>
              <a:gd name="connsiteY9" fmla="*/ 561640 h 561640"/>
              <a:gd name="connsiteX10" fmla="*/ 2784587 w 3595818"/>
              <a:gd name="connsiteY10" fmla="*/ 561640 h 561640"/>
              <a:gd name="connsiteX11" fmla="*/ 2159691 w 3595818"/>
              <a:gd name="connsiteY11" fmla="*/ 561640 h 561640"/>
              <a:gd name="connsiteX12" fmla="*/ 1436127 w 3595818"/>
              <a:gd name="connsiteY12" fmla="*/ 561640 h 561640"/>
              <a:gd name="connsiteX13" fmla="*/ 712563 w 3595818"/>
              <a:gd name="connsiteY13" fmla="*/ 561640 h 561640"/>
              <a:gd name="connsiteX14" fmla="*/ 153446 w 3595818"/>
              <a:gd name="connsiteY14" fmla="*/ 561640 h 561640"/>
              <a:gd name="connsiteX15" fmla="*/ 0 w 3595818"/>
              <a:gd name="connsiteY15" fmla="*/ 408194 h 561640"/>
              <a:gd name="connsiteX16" fmla="*/ 0 w 3595818"/>
              <a:gd name="connsiteY16" fmla="*/ 153446 h 56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95818" h="561640" extrusionOk="0">
                <a:moveTo>
                  <a:pt x="0" y="153446"/>
                </a:moveTo>
                <a:cubicBezTo>
                  <a:pt x="-6288" y="64821"/>
                  <a:pt x="60653" y="3020"/>
                  <a:pt x="153446" y="0"/>
                </a:cubicBezTo>
                <a:cubicBezTo>
                  <a:pt x="511012" y="-2702"/>
                  <a:pt x="661510" y="27158"/>
                  <a:pt x="877010" y="0"/>
                </a:cubicBezTo>
                <a:cubicBezTo>
                  <a:pt x="1092510" y="-27158"/>
                  <a:pt x="1259271" y="-29105"/>
                  <a:pt x="1501906" y="0"/>
                </a:cubicBezTo>
                <a:cubicBezTo>
                  <a:pt x="1744541" y="29105"/>
                  <a:pt x="1831554" y="23234"/>
                  <a:pt x="2093912" y="0"/>
                </a:cubicBezTo>
                <a:cubicBezTo>
                  <a:pt x="2356270" y="-23234"/>
                  <a:pt x="2523478" y="1236"/>
                  <a:pt x="2784587" y="0"/>
                </a:cubicBezTo>
                <a:cubicBezTo>
                  <a:pt x="3045697" y="-1236"/>
                  <a:pt x="3181693" y="18109"/>
                  <a:pt x="3442372" y="0"/>
                </a:cubicBezTo>
                <a:cubicBezTo>
                  <a:pt x="3537312" y="-16590"/>
                  <a:pt x="3585636" y="77648"/>
                  <a:pt x="3595818" y="153446"/>
                </a:cubicBezTo>
                <a:cubicBezTo>
                  <a:pt x="3607157" y="222147"/>
                  <a:pt x="3584834" y="344624"/>
                  <a:pt x="3595818" y="408194"/>
                </a:cubicBezTo>
                <a:cubicBezTo>
                  <a:pt x="3610822" y="496547"/>
                  <a:pt x="3509873" y="558851"/>
                  <a:pt x="3442372" y="561640"/>
                </a:cubicBezTo>
                <a:cubicBezTo>
                  <a:pt x="3253795" y="570178"/>
                  <a:pt x="3025570" y="588210"/>
                  <a:pt x="2784587" y="561640"/>
                </a:cubicBezTo>
                <a:cubicBezTo>
                  <a:pt x="2543605" y="535070"/>
                  <a:pt x="2425519" y="534990"/>
                  <a:pt x="2159691" y="561640"/>
                </a:cubicBezTo>
                <a:cubicBezTo>
                  <a:pt x="1893863" y="588290"/>
                  <a:pt x="1672237" y="559474"/>
                  <a:pt x="1436127" y="561640"/>
                </a:cubicBezTo>
                <a:cubicBezTo>
                  <a:pt x="1200017" y="563806"/>
                  <a:pt x="976911" y="533174"/>
                  <a:pt x="712563" y="561640"/>
                </a:cubicBezTo>
                <a:cubicBezTo>
                  <a:pt x="448215" y="590106"/>
                  <a:pt x="388150" y="534680"/>
                  <a:pt x="153446" y="561640"/>
                </a:cubicBezTo>
                <a:cubicBezTo>
                  <a:pt x="60584" y="553994"/>
                  <a:pt x="-2295" y="489509"/>
                  <a:pt x="0" y="408194"/>
                </a:cubicBezTo>
                <a:cubicBezTo>
                  <a:pt x="-271" y="357013"/>
                  <a:pt x="5753" y="251916"/>
                  <a:pt x="0" y="153446"/>
                </a:cubicBezTo>
                <a:close/>
              </a:path>
            </a:pathLst>
          </a:cu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27321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CE40C8-07D6-48B8-BFD1-D692D0355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64" b="90136" l="9699" r="89967">
                        <a14:foregroundMark x1="62876" y1="20408" x2="62876" y2="20408"/>
                        <a14:foregroundMark x1="72910" y1="17687" x2="72910" y2="17687"/>
                        <a14:foregroundMark x1="82609" y1="16667" x2="82609" y2="16667"/>
                        <a14:foregroundMark x1="83946" y1="25170" x2="83946" y2="25170"/>
                        <a14:foregroundMark x1="85619" y1="20068" x2="85619" y2="20068"/>
                        <a14:foregroundMark x1="74582" y1="10884" x2="74582" y2="10884"/>
                        <a14:foregroundMark x1="63545" y1="12925" x2="63545" y2="12925"/>
                        <a14:foregroundMark x1="58194" y1="26190" x2="58194" y2="26190"/>
                        <a14:foregroundMark x1="67224" y1="29932" x2="67224" y2="29932"/>
                        <a14:foregroundMark x1="75585" y1="34354" x2="75585" y2="34354"/>
                        <a14:foregroundMark x1="81940" y1="32313" x2="81940" y2="32313"/>
                        <a14:foregroundMark x1="88629" y1="30612" x2="88629" y2="30612"/>
                        <a14:foregroundMark x1="81940" y1="38435" x2="81940" y2="38435"/>
                        <a14:foregroundMark x1="71572" y1="39456" x2="71572" y2="39456"/>
                        <a14:foregroundMark x1="39130" y1="90136" x2="39130" y2="90136"/>
                        <a14:foregroundMark x1="32107" y1="69048" x2="32107" y2="69048"/>
                        <a14:foregroundMark x1="35452" y1="46599" x2="33779" y2="59184"/>
                        <a14:foregroundMark x1="23077" y1="60884" x2="23077" y2="59184"/>
                        <a14:foregroundMark x1="26421" y1="55102" x2="37458" y2="61565"/>
                        <a14:foregroundMark x1="25753" y1="61905" x2="47157" y2="73469"/>
                        <a14:foregroundMark x1="41137" y1="48299" x2="44147" y2="82313"/>
                        <a14:foregroundMark x1="43813" y1="52721" x2="46823" y2="79252"/>
                        <a14:foregroundMark x1="19732" y1="65986" x2="49833" y2="581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201552">
            <a:off x="320262" y="132854"/>
            <a:ext cx="607636" cy="5974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59C2B90-7DC5-455B-9FE3-3A3A045347C4}"/>
              </a:ext>
            </a:extLst>
          </p:cNvPr>
          <p:cNvSpPr txBox="1"/>
          <p:nvPr/>
        </p:nvSpPr>
        <p:spPr>
          <a:xfrm>
            <a:off x="935629" y="188125"/>
            <a:ext cx="64597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700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코드 구현</a:t>
            </a: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B83C9F-956D-4E9D-9E73-FFE1479E9981}"/>
              </a:ext>
            </a:extLst>
          </p:cNvPr>
          <p:cNvSpPr txBox="1"/>
          <p:nvPr/>
        </p:nvSpPr>
        <p:spPr>
          <a:xfrm>
            <a:off x="204658" y="3474516"/>
            <a:ext cx="5618393" cy="430887"/>
          </a:xfrm>
          <a:custGeom>
            <a:avLst/>
            <a:gdLst>
              <a:gd name="connsiteX0" fmla="*/ 0 w 5618393"/>
              <a:gd name="connsiteY0" fmla="*/ 0 h 430887"/>
              <a:gd name="connsiteX1" fmla="*/ 568082 w 5618393"/>
              <a:gd name="connsiteY1" fmla="*/ 0 h 430887"/>
              <a:gd name="connsiteX2" fmla="*/ 1023796 w 5618393"/>
              <a:gd name="connsiteY2" fmla="*/ 0 h 430887"/>
              <a:gd name="connsiteX3" fmla="*/ 1760430 w 5618393"/>
              <a:gd name="connsiteY3" fmla="*/ 0 h 430887"/>
              <a:gd name="connsiteX4" fmla="*/ 2328512 w 5618393"/>
              <a:gd name="connsiteY4" fmla="*/ 0 h 430887"/>
              <a:gd name="connsiteX5" fmla="*/ 2896594 w 5618393"/>
              <a:gd name="connsiteY5" fmla="*/ 0 h 430887"/>
              <a:gd name="connsiteX6" fmla="*/ 3633227 w 5618393"/>
              <a:gd name="connsiteY6" fmla="*/ 0 h 430887"/>
              <a:gd name="connsiteX7" fmla="*/ 4145126 w 5618393"/>
              <a:gd name="connsiteY7" fmla="*/ 0 h 430887"/>
              <a:gd name="connsiteX8" fmla="*/ 4881759 w 5618393"/>
              <a:gd name="connsiteY8" fmla="*/ 0 h 430887"/>
              <a:gd name="connsiteX9" fmla="*/ 5618393 w 5618393"/>
              <a:gd name="connsiteY9" fmla="*/ 0 h 430887"/>
              <a:gd name="connsiteX10" fmla="*/ 5618393 w 5618393"/>
              <a:gd name="connsiteY10" fmla="*/ 430887 h 430887"/>
              <a:gd name="connsiteX11" fmla="*/ 4994127 w 5618393"/>
              <a:gd name="connsiteY11" fmla="*/ 430887 h 430887"/>
              <a:gd name="connsiteX12" fmla="*/ 4426045 w 5618393"/>
              <a:gd name="connsiteY12" fmla="*/ 430887 h 430887"/>
              <a:gd name="connsiteX13" fmla="*/ 3689411 w 5618393"/>
              <a:gd name="connsiteY13" fmla="*/ 430887 h 430887"/>
              <a:gd name="connsiteX14" fmla="*/ 2952778 w 5618393"/>
              <a:gd name="connsiteY14" fmla="*/ 430887 h 430887"/>
              <a:gd name="connsiteX15" fmla="*/ 2440880 w 5618393"/>
              <a:gd name="connsiteY15" fmla="*/ 430887 h 430887"/>
              <a:gd name="connsiteX16" fmla="*/ 1816614 w 5618393"/>
              <a:gd name="connsiteY16" fmla="*/ 430887 h 430887"/>
              <a:gd name="connsiteX17" fmla="*/ 1079980 w 5618393"/>
              <a:gd name="connsiteY17" fmla="*/ 430887 h 430887"/>
              <a:gd name="connsiteX18" fmla="*/ 0 w 5618393"/>
              <a:gd name="connsiteY18" fmla="*/ 430887 h 430887"/>
              <a:gd name="connsiteX19" fmla="*/ 0 w 5618393"/>
              <a:gd name="connsiteY19" fmla="*/ 0 h 430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618393" h="430887" extrusionOk="0">
                <a:moveTo>
                  <a:pt x="0" y="0"/>
                </a:moveTo>
                <a:cubicBezTo>
                  <a:pt x="176444" y="9720"/>
                  <a:pt x="438981" y="-15846"/>
                  <a:pt x="568082" y="0"/>
                </a:cubicBezTo>
                <a:cubicBezTo>
                  <a:pt x="697183" y="15846"/>
                  <a:pt x="883220" y="-343"/>
                  <a:pt x="1023796" y="0"/>
                </a:cubicBezTo>
                <a:cubicBezTo>
                  <a:pt x="1164372" y="343"/>
                  <a:pt x="1522462" y="-1527"/>
                  <a:pt x="1760430" y="0"/>
                </a:cubicBezTo>
                <a:cubicBezTo>
                  <a:pt x="1998398" y="1527"/>
                  <a:pt x="2062218" y="-18533"/>
                  <a:pt x="2328512" y="0"/>
                </a:cubicBezTo>
                <a:cubicBezTo>
                  <a:pt x="2594806" y="18533"/>
                  <a:pt x="2629452" y="-27558"/>
                  <a:pt x="2896594" y="0"/>
                </a:cubicBezTo>
                <a:cubicBezTo>
                  <a:pt x="3163736" y="27558"/>
                  <a:pt x="3440326" y="-8509"/>
                  <a:pt x="3633227" y="0"/>
                </a:cubicBezTo>
                <a:cubicBezTo>
                  <a:pt x="3826128" y="8509"/>
                  <a:pt x="3981934" y="-2474"/>
                  <a:pt x="4145126" y="0"/>
                </a:cubicBezTo>
                <a:cubicBezTo>
                  <a:pt x="4308318" y="2474"/>
                  <a:pt x="4680719" y="-32230"/>
                  <a:pt x="4881759" y="0"/>
                </a:cubicBezTo>
                <a:cubicBezTo>
                  <a:pt x="5082799" y="32230"/>
                  <a:pt x="5455999" y="19223"/>
                  <a:pt x="5618393" y="0"/>
                </a:cubicBezTo>
                <a:cubicBezTo>
                  <a:pt x="5603955" y="136141"/>
                  <a:pt x="5617187" y="326793"/>
                  <a:pt x="5618393" y="430887"/>
                </a:cubicBezTo>
                <a:cubicBezTo>
                  <a:pt x="5412342" y="410753"/>
                  <a:pt x="5153233" y="435672"/>
                  <a:pt x="4994127" y="430887"/>
                </a:cubicBezTo>
                <a:cubicBezTo>
                  <a:pt x="4835021" y="426102"/>
                  <a:pt x="4648854" y="421531"/>
                  <a:pt x="4426045" y="430887"/>
                </a:cubicBezTo>
                <a:cubicBezTo>
                  <a:pt x="4203236" y="440243"/>
                  <a:pt x="3914177" y="412591"/>
                  <a:pt x="3689411" y="430887"/>
                </a:cubicBezTo>
                <a:cubicBezTo>
                  <a:pt x="3464645" y="449183"/>
                  <a:pt x="3236991" y="413769"/>
                  <a:pt x="2952778" y="430887"/>
                </a:cubicBezTo>
                <a:cubicBezTo>
                  <a:pt x="2668565" y="448005"/>
                  <a:pt x="2684560" y="425249"/>
                  <a:pt x="2440880" y="430887"/>
                </a:cubicBezTo>
                <a:cubicBezTo>
                  <a:pt x="2197200" y="436525"/>
                  <a:pt x="2104653" y="452578"/>
                  <a:pt x="1816614" y="430887"/>
                </a:cubicBezTo>
                <a:cubicBezTo>
                  <a:pt x="1528575" y="409196"/>
                  <a:pt x="1343422" y="457650"/>
                  <a:pt x="1079980" y="430887"/>
                </a:cubicBezTo>
                <a:cubicBezTo>
                  <a:pt x="816538" y="404124"/>
                  <a:pt x="421133" y="413100"/>
                  <a:pt x="0" y="430887"/>
                </a:cubicBezTo>
                <a:cubicBezTo>
                  <a:pt x="-2287" y="220485"/>
                  <a:pt x="-21494" y="17121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ko-KR" altLang="en-US" sz="2200" dirty="0">
                <a:solidFill>
                  <a:prstClr val="black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게임 수도 코드 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CEF06E-8A26-4221-9F75-CCDC990BF85A}"/>
              </a:ext>
            </a:extLst>
          </p:cNvPr>
          <p:cNvSpPr txBox="1"/>
          <p:nvPr/>
        </p:nvSpPr>
        <p:spPr>
          <a:xfrm>
            <a:off x="5995059" y="3474517"/>
            <a:ext cx="5618393" cy="430887"/>
          </a:xfrm>
          <a:custGeom>
            <a:avLst/>
            <a:gdLst>
              <a:gd name="connsiteX0" fmla="*/ 0 w 5618393"/>
              <a:gd name="connsiteY0" fmla="*/ 0 h 430887"/>
              <a:gd name="connsiteX1" fmla="*/ 568082 w 5618393"/>
              <a:gd name="connsiteY1" fmla="*/ 0 h 430887"/>
              <a:gd name="connsiteX2" fmla="*/ 1023796 w 5618393"/>
              <a:gd name="connsiteY2" fmla="*/ 0 h 430887"/>
              <a:gd name="connsiteX3" fmla="*/ 1760430 w 5618393"/>
              <a:gd name="connsiteY3" fmla="*/ 0 h 430887"/>
              <a:gd name="connsiteX4" fmla="*/ 2328512 w 5618393"/>
              <a:gd name="connsiteY4" fmla="*/ 0 h 430887"/>
              <a:gd name="connsiteX5" fmla="*/ 2896594 w 5618393"/>
              <a:gd name="connsiteY5" fmla="*/ 0 h 430887"/>
              <a:gd name="connsiteX6" fmla="*/ 3633227 w 5618393"/>
              <a:gd name="connsiteY6" fmla="*/ 0 h 430887"/>
              <a:gd name="connsiteX7" fmla="*/ 4145126 w 5618393"/>
              <a:gd name="connsiteY7" fmla="*/ 0 h 430887"/>
              <a:gd name="connsiteX8" fmla="*/ 4881759 w 5618393"/>
              <a:gd name="connsiteY8" fmla="*/ 0 h 430887"/>
              <a:gd name="connsiteX9" fmla="*/ 5618393 w 5618393"/>
              <a:gd name="connsiteY9" fmla="*/ 0 h 430887"/>
              <a:gd name="connsiteX10" fmla="*/ 5618393 w 5618393"/>
              <a:gd name="connsiteY10" fmla="*/ 430887 h 430887"/>
              <a:gd name="connsiteX11" fmla="*/ 4994127 w 5618393"/>
              <a:gd name="connsiteY11" fmla="*/ 430887 h 430887"/>
              <a:gd name="connsiteX12" fmla="*/ 4426045 w 5618393"/>
              <a:gd name="connsiteY12" fmla="*/ 430887 h 430887"/>
              <a:gd name="connsiteX13" fmla="*/ 3689411 w 5618393"/>
              <a:gd name="connsiteY13" fmla="*/ 430887 h 430887"/>
              <a:gd name="connsiteX14" fmla="*/ 2952778 w 5618393"/>
              <a:gd name="connsiteY14" fmla="*/ 430887 h 430887"/>
              <a:gd name="connsiteX15" fmla="*/ 2440880 w 5618393"/>
              <a:gd name="connsiteY15" fmla="*/ 430887 h 430887"/>
              <a:gd name="connsiteX16" fmla="*/ 1816614 w 5618393"/>
              <a:gd name="connsiteY16" fmla="*/ 430887 h 430887"/>
              <a:gd name="connsiteX17" fmla="*/ 1079980 w 5618393"/>
              <a:gd name="connsiteY17" fmla="*/ 430887 h 430887"/>
              <a:gd name="connsiteX18" fmla="*/ 0 w 5618393"/>
              <a:gd name="connsiteY18" fmla="*/ 430887 h 430887"/>
              <a:gd name="connsiteX19" fmla="*/ 0 w 5618393"/>
              <a:gd name="connsiteY19" fmla="*/ 0 h 430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618393" h="430887" extrusionOk="0">
                <a:moveTo>
                  <a:pt x="0" y="0"/>
                </a:moveTo>
                <a:cubicBezTo>
                  <a:pt x="176444" y="9720"/>
                  <a:pt x="438981" y="-15846"/>
                  <a:pt x="568082" y="0"/>
                </a:cubicBezTo>
                <a:cubicBezTo>
                  <a:pt x="697183" y="15846"/>
                  <a:pt x="883220" y="-343"/>
                  <a:pt x="1023796" y="0"/>
                </a:cubicBezTo>
                <a:cubicBezTo>
                  <a:pt x="1164372" y="343"/>
                  <a:pt x="1522462" y="-1527"/>
                  <a:pt x="1760430" y="0"/>
                </a:cubicBezTo>
                <a:cubicBezTo>
                  <a:pt x="1998398" y="1527"/>
                  <a:pt x="2062218" y="-18533"/>
                  <a:pt x="2328512" y="0"/>
                </a:cubicBezTo>
                <a:cubicBezTo>
                  <a:pt x="2594806" y="18533"/>
                  <a:pt x="2629452" y="-27558"/>
                  <a:pt x="2896594" y="0"/>
                </a:cubicBezTo>
                <a:cubicBezTo>
                  <a:pt x="3163736" y="27558"/>
                  <a:pt x="3440326" y="-8509"/>
                  <a:pt x="3633227" y="0"/>
                </a:cubicBezTo>
                <a:cubicBezTo>
                  <a:pt x="3826128" y="8509"/>
                  <a:pt x="3981934" y="-2474"/>
                  <a:pt x="4145126" y="0"/>
                </a:cubicBezTo>
                <a:cubicBezTo>
                  <a:pt x="4308318" y="2474"/>
                  <a:pt x="4680719" y="-32230"/>
                  <a:pt x="4881759" y="0"/>
                </a:cubicBezTo>
                <a:cubicBezTo>
                  <a:pt x="5082799" y="32230"/>
                  <a:pt x="5455999" y="19223"/>
                  <a:pt x="5618393" y="0"/>
                </a:cubicBezTo>
                <a:cubicBezTo>
                  <a:pt x="5603955" y="136141"/>
                  <a:pt x="5617187" y="326793"/>
                  <a:pt x="5618393" y="430887"/>
                </a:cubicBezTo>
                <a:cubicBezTo>
                  <a:pt x="5412342" y="410753"/>
                  <a:pt x="5153233" y="435672"/>
                  <a:pt x="4994127" y="430887"/>
                </a:cubicBezTo>
                <a:cubicBezTo>
                  <a:pt x="4835021" y="426102"/>
                  <a:pt x="4648854" y="421531"/>
                  <a:pt x="4426045" y="430887"/>
                </a:cubicBezTo>
                <a:cubicBezTo>
                  <a:pt x="4203236" y="440243"/>
                  <a:pt x="3914177" y="412591"/>
                  <a:pt x="3689411" y="430887"/>
                </a:cubicBezTo>
                <a:cubicBezTo>
                  <a:pt x="3464645" y="449183"/>
                  <a:pt x="3236991" y="413769"/>
                  <a:pt x="2952778" y="430887"/>
                </a:cubicBezTo>
                <a:cubicBezTo>
                  <a:pt x="2668565" y="448005"/>
                  <a:pt x="2684560" y="425249"/>
                  <a:pt x="2440880" y="430887"/>
                </a:cubicBezTo>
                <a:cubicBezTo>
                  <a:pt x="2197200" y="436525"/>
                  <a:pt x="2104653" y="452578"/>
                  <a:pt x="1816614" y="430887"/>
                </a:cubicBezTo>
                <a:cubicBezTo>
                  <a:pt x="1528575" y="409196"/>
                  <a:pt x="1343422" y="457650"/>
                  <a:pt x="1079980" y="430887"/>
                </a:cubicBezTo>
                <a:cubicBezTo>
                  <a:pt x="816538" y="404124"/>
                  <a:pt x="421133" y="413100"/>
                  <a:pt x="0" y="430887"/>
                </a:cubicBezTo>
                <a:cubicBezTo>
                  <a:pt x="-2287" y="220485"/>
                  <a:pt x="-21494" y="17121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ko-KR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아두이노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LED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출력 테스트 코드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7021549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>
            <a:lumMod val="8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/>
          <p:cNvSpPr/>
          <p:nvPr/>
        </p:nvSpPr>
        <p:spPr>
          <a:xfrm>
            <a:off x="383678" y="817068"/>
            <a:ext cx="11424644" cy="5707686"/>
          </a:xfrm>
          <a:custGeom>
            <a:avLst/>
            <a:gdLst>
              <a:gd name="connsiteX0" fmla="*/ 0 w 11424644"/>
              <a:gd name="connsiteY0" fmla="*/ 161813 h 5707686"/>
              <a:gd name="connsiteX1" fmla="*/ 161813 w 11424644"/>
              <a:gd name="connsiteY1" fmla="*/ 0 h 5707686"/>
              <a:gd name="connsiteX2" fmla="*/ 855627 w 11424644"/>
              <a:gd name="connsiteY2" fmla="*/ 0 h 5707686"/>
              <a:gd name="connsiteX3" fmla="*/ 1771461 w 11424644"/>
              <a:gd name="connsiteY3" fmla="*/ 0 h 5707686"/>
              <a:gd name="connsiteX4" fmla="*/ 2576284 w 11424644"/>
              <a:gd name="connsiteY4" fmla="*/ 0 h 5707686"/>
              <a:gd name="connsiteX5" fmla="*/ 3492118 w 11424644"/>
              <a:gd name="connsiteY5" fmla="*/ 0 h 5707686"/>
              <a:gd name="connsiteX6" fmla="*/ 4296942 w 11424644"/>
              <a:gd name="connsiteY6" fmla="*/ 0 h 5707686"/>
              <a:gd name="connsiteX7" fmla="*/ 4768735 w 11424644"/>
              <a:gd name="connsiteY7" fmla="*/ 0 h 5707686"/>
              <a:gd name="connsiteX8" fmla="*/ 5573559 w 11424644"/>
              <a:gd name="connsiteY8" fmla="*/ 0 h 5707686"/>
              <a:gd name="connsiteX9" fmla="*/ 6156363 w 11424644"/>
              <a:gd name="connsiteY9" fmla="*/ 0 h 5707686"/>
              <a:gd name="connsiteX10" fmla="*/ 6628156 w 11424644"/>
              <a:gd name="connsiteY10" fmla="*/ 0 h 5707686"/>
              <a:gd name="connsiteX11" fmla="*/ 6988939 w 11424644"/>
              <a:gd name="connsiteY11" fmla="*/ 0 h 5707686"/>
              <a:gd name="connsiteX12" fmla="*/ 7460732 w 11424644"/>
              <a:gd name="connsiteY12" fmla="*/ 0 h 5707686"/>
              <a:gd name="connsiteX13" fmla="*/ 7932526 w 11424644"/>
              <a:gd name="connsiteY13" fmla="*/ 0 h 5707686"/>
              <a:gd name="connsiteX14" fmla="*/ 8626339 w 11424644"/>
              <a:gd name="connsiteY14" fmla="*/ 0 h 5707686"/>
              <a:gd name="connsiteX15" fmla="*/ 9320153 w 11424644"/>
              <a:gd name="connsiteY15" fmla="*/ 0 h 5707686"/>
              <a:gd name="connsiteX16" fmla="*/ 9902956 w 11424644"/>
              <a:gd name="connsiteY16" fmla="*/ 0 h 5707686"/>
              <a:gd name="connsiteX17" fmla="*/ 11262831 w 11424644"/>
              <a:gd name="connsiteY17" fmla="*/ 0 h 5707686"/>
              <a:gd name="connsiteX18" fmla="*/ 11424644 w 11424644"/>
              <a:gd name="connsiteY18" fmla="*/ 161813 h 5707686"/>
              <a:gd name="connsiteX19" fmla="*/ 11424644 w 11424644"/>
              <a:gd name="connsiteY19" fmla="*/ 673299 h 5707686"/>
              <a:gd name="connsiteX20" fmla="*/ 11424644 w 11424644"/>
              <a:gd name="connsiteY20" fmla="*/ 1400147 h 5707686"/>
              <a:gd name="connsiteX21" fmla="*/ 11424644 w 11424644"/>
              <a:gd name="connsiteY21" fmla="*/ 2180836 h 5707686"/>
              <a:gd name="connsiteX22" fmla="*/ 11424644 w 11424644"/>
              <a:gd name="connsiteY22" fmla="*/ 2692321 h 5707686"/>
              <a:gd name="connsiteX23" fmla="*/ 11424644 w 11424644"/>
              <a:gd name="connsiteY23" fmla="*/ 3473010 h 5707686"/>
              <a:gd name="connsiteX24" fmla="*/ 11424644 w 11424644"/>
              <a:gd name="connsiteY24" fmla="*/ 4253699 h 5707686"/>
              <a:gd name="connsiteX25" fmla="*/ 11424644 w 11424644"/>
              <a:gd name="connsiteY25" fmla="*/ 4765184 h 5707686"/>
              <a:gd name="connsiteX26" fmla="*/ 11424644 w 11424644"/>
              <a:gd name="connsiteY26" fmla="*/ 5545873 h 5707686"/>
              <a:gd name="connsiteX27" fmla="*/ 11262831 w 11424644"/>
              <a:gd name="connsiteY27" fmla="*/ 5707686 h 5707686"/>
              <a:gd name="connsiteX28" fmla="*/ 10791038 w 11424644"/>
              <a:gd name="connsiteY28" fmla="*/ 5707686 h 5707686"/>
              <a:gd name="connsiteX29" fmla="*/ 10430255 w 11424644"/>
              <a:gd name="connsiteY29" fmla="*/ 5707686 h 5707686"/>
              <a:gd name="connsiteX30" fmla="*/ 9514421 w 11424644"/>
              <a:gd name="connsiteY30" fmla="*/ 5707686 h 5707686"/>
              <a:gd name="connsiteX31" fmla="*/ 8598587 w 11424644"/>
              <a:gd name="connsiteY31" fmla="*/ 5707686 h 5707686"/>
              <a:gd name="connsiteX32" fmla="*/ 8237804 w 11424644"/>
              <a:gd name="connsiteY32" fmla="*/ 5707686 h 5707686"/>
              <a:gd name="connsiteX33" fmla="*/ 7766010 w 11424644"/>
              <a:gd name="connsiteY33" fmla="*/ 5707686 h 5707686"/>
              <a:gd name="connsiteX34" fmla="*/ 7072197 w 11424644"/>
              <a:gd name="connsiteY34" fmla="*/ 5707686 h 5707686"/>
              <a:gd name="connsiteX35" fmla="*/ 6267373 w 11424644"/>
              <a:gd name="connsiteY35" fmla="*/ 5707686 h 5707686"/>
              <a:gd name="connsiteX36" fmla="*/ 5684569 w 11424644"/>
              <a:gd name="connsiteY36" fmla="*/ 5707686 h 5707686"/>
              <a:gd name="connsiteX37" fmla="*/ 5212776 w 11424644"/>
              <a:gd name="connsiteY37" fmla="*/ 5707686 h 5707686"/>
              <a:gd name="connsiteX38" fmla="*/ 4740983 w 11424644"/>
              <a:gd name="connsiteY38" fmla="*/ 5707686 h 5707686"/>
              <a:gd name="connsiteX39" fmla="*/ 3936159 w 11424644"/>
              <a:gd name="connsiteY39" fmla="*/ 5707686 h 5707686"/>
              <a:gd name="connsiteX40" fmla="*/ 3575376 w 11424644"/>
              <a:gd name="connsiteY40" fmla="*/ 5707686 h 5707686"/>
              <a:gd name="connsiteX41" fmla="*/ 2992573 w 11424644"/>
              <a:gd name="connsiteY41" fmla="*/ 5707686 h 5707686"/>
              <a:gd name="connsiteX42" fmla="*/ 2298759 w 11424644"/>
              <a:gd name="connsiteY42" fmla="*/ 5707686 h 5707686"/>
              <a:gd name="connsiteX43" fmla="*/ 1826966 w 11424644"/>
              <a:gd name="connsiteY43" fmla="*/ 5707686 h 5707686"/>
              <a:gd name="connsiteX44" fmla="*/ 911132 w 11424644"/>
              <a:gd name="connsiteY44" fmla="*/ 5707686 h 5707686"/>
              <a:gd name="connsiteX45" fmla="*/ 161813 w 11424644"/>
              <a:gd name="connsiteY45" fmla="*/ 5707686 h 5707686"/>
              <a:gd name="connsiteX46" fmla="*/ 0 w 11424644"/>
              <a:gd name="connsiteY46" fmla="*/ 5545873 h 5707686"/>
              <a:gd name="connsiteX47" fmla="*/ 0 w 11424644"/>
              <a:gd name="connsiteY47" fmla="*/ 4980547 h 5707686"/>
              <a:gd name="connsiteX48" fmla="*/ 0 w 11424644"/>
              <a:gd name="connsiteY48" fmla="*/ 4253699 h 5707686"/>
              <a:gd name="connsiteX49" fmla="*/ 0 w 11424644"/>
              <a:gd name="connsiteY49" fmla="*/ 3526851 h 5707686"/>
              <a:gd name="connsiteX50" fmla="*/ 0 w 11424644"/>
              <a:gd name="connsiteY50" fmla="*/ 2746162 h 5707686"/>
              <a:gd name="connsiteX51" fmla="*/ 0 w 11424644"/>
              <a:gd name="connsiteY51" fmla="*/ 2073154 h 5707686"/>
              <a:gd name="connsiteX52" fmla="*/ 0 w 11424644"/>
              <a:gd name="connsiteY52" fmla="*/ 1561669 h 5707686"/>
              <a:gd name="connsiteX53" fmla="*/ 0 w 11424644"/>
              <a:gd name="connsiteY53" fmla="*/ 780980 h 5707686"/>
              <a:gd name="connsiteX54" fmla="*/ 0 w 11424644"/>
              <a:gd name="connsiteY54" fmla="*/ 161813 h 570768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1424644" h="5707686" fill="none" extrusionOk="0">
                <a:moveTo>
                  <a:pt x="0" y="161813"/>
                </a:moveTo>
                <a:cubicBezTo>
                  <a:pt x="-2026" y="70275"/>
                  <a:pt x="82182" y="7840"/>
                  <a:pt x="161813" y="0"/>
                </a:cubicBezTo>
                <a:cubicBezTo>
                  <a:pt x="501723" y="-22560"/>
                  <a:pt x="683895" y="-28699"/>
                  <a:pt x="855627" y="0"/>
                </a:cubicBezTo>
                <a:cubicBezTo>
                  <a:pt x="1027359" y="28699"/>
                  <a:pt x="1493368" y="42747"/>
                  <a:pt x="1771461" y="0"/>
                </a:cubicBezTo>
                <a:cubicBezTo>
                  <a:pt x="2049554" y="-42747"/>
                  <a:pt x="2389946" y="27786"/>
                  <a:pt x="2576284" y="0"/>
                </a:cubicBezTo>
                <a:cubicBezTo>
                  <a:pt x="2762622" y="-27786"/>
                  <a:pt x="3248216" y="42650"/>
                  <a:pt x="3492118" y="0"/>
                </a:cubicBezTo>
                <a:cubicBezTo>
                  <a:pt x="3736020" y="-42650"/>
                  <a:pt x="3925364" y="-13373"/>
                  <a:pt x="4296942" y="0"/>
                </a:cubicBezTo>
                <a:cubicBezTo>
                  <a:pt x="4668520" y="13373"/>
                  <a:pt x="4670643" y="-17341"/>
                  <a:pt x="4768735" y="0"/>
                </a:cubicBezTo>
                <a:cubicBezTo>
                  <a:pt x="4866827" y="17341"/>
                  <a:pt x="5209713" y="23812"/>
                  <a:pt x="5573559" y="0"/>
                </a:cubicBezTo>
                <a:cubicBezTo>
                  <a:pt x="5937405" y="-23812"/>
                  <a:pt x="5916820" y="-23597"/>
                  <a:pt x="6156363" y="0"/>
                </a:cubicBezTo>
                <a:cubicBezTo>
                  <a:pt x="6395906" y="23597"/>
                  <a:pt x="6441369" y="-3496"/>
                  <a:pt x="6628156" y="0"/>
                </a:cubicBezTo>
                <a:cubicBezTo>
                  <a:pt x="6814943" y="3496"/>
                  <a:pt x="6880315" y="17769"/>
                  <a:pt x="6988939" y="0"/>
                </a:cubicBezTo>
                <a:cubicBezTo>
                  <a:pt x="7097563" y="-17769"/>
                  <a:pt x="7271287" y="-9492"/>
                  <a:pt x="7460732" y="0"/>
                </a:cubicBezTo>
                <a:cubicBezTo>
                  <a:pt x="7650177" y="9492"/>
                  <a:pt x="7787033" y="-9077"/>
                  <a:pt x="7932526" y="0"/>
                </a:cubicBezTo>
                <a:cubicBezTo>
                  <a:pt x="8078019" y="9077"/>
                  <a:pt x="8281605" y="20829"/>
                  <a:pt x="8626339" y="0"/>
                </a:cubicBezTo>
                <a:cubicBezTo>
                  <a:pt x="8971073" y="-20829"/>
                  <a:pt x="9172390" y="-27668"/>
                  <a:pt x="9320153" y="0"/>
                </a:cubicBezTo>
                <a:cubicBezTo>
                  <a:pt x="9467916" y="27668"/>
                  <a:pt x="9654420" y="-13727"/>
                  <a:pt x="9902956" y="0"/>
                </a:cubicBezTo>
                <a:cubicBezTo>
                  <a:pt x="10151492" y="13727"/>
                  <a:pt x="10626848" y="15625"/>
                  <a:pt x="11262831" y="0"/>
                </a:cubicBezTo>
                <a:cubicBezTo>
                  <a:pt x="11331680" y="2253"/>
                  <a:pt x="11427959" y="76486"/>
                  <a:pt x="11424644" y="161813"/>
                </a:cubicBezTo>
                <a:cubicBezTo>
                  <a:pt x="11438979" y="376059"/>
                  <a:pt x="11418014" y="466529"/>
                  <a:pt x="11424644" y="673299"/>
                </a:cubicBezTo>
                <a:cubicBezTo>
                  <a:pt x="11431274" y="880069"/>
                  <a:pt x="11431549" y="1205243"/>
                  <a:pt x="11424644" y="1400147"/>
                </a:cubicBezTo>
                <a:cubicBezTo>
                  <a:pt x="11417739" y="1595051"/>
                  <a:pt x="11415446" y="1970574"/>
                  <a:pt x="11424644" y="2180836"/>
                </a:cubicBezTo>
                <a:cubicBezTo>
                  <a:pt x="11433842" y="2391098"/>
                  <a:pt x="11450144" y="2581901"/>
                  <a:pt x="11424644" y="2692321"/>
                </a:cubicBezTo>
                <a:cubicBezTo>
                  <a:pt x="11399144" y="2802741"/>
                  <a:pt x="11453498" y="3216132"/>
                  <a:pt x="11424644" y="3473010"/>
                </a:cubicBezTo>
                <a:cubicBezTo>
                  <a:pt x="11395790" y="3729888"/>
                  <a:pt x="11428837" y="4013561"/>
                  <a:pt x="11424644" y="4253699"/>
                </a:cubicBezTo>
                <a:cubicBezTo>
                  <a:pt x="11420451" y="4493837"/>
                  <a:pt x="11412358" y="4587485"/>
                  <a:pt x="11424644" y="4765184"/>
                </a:cubicBezTo>
                <a:cubicBezTo>
                  <a:pt x="11436930" y="4942883"/>
                  <a:pt x="11440742" y="5321433"/>
                  <a:pt x="11424644" y="5545873"/>
                </a:cubicBezTo>
                <a:cubicBezTo>
                  <a:pt x="11429053" y="5635144"/>
                  <a:pt x="11360125" y="5699558"/>
                  <a:pt x="11262831" y="5707686"/>
                </a:cubicBezTo>
                <a:cubicBezTo>
                  <a:pt x="11153008" y="5699175"/>
                  <a:pt x="10989410" y="5724726"/>
                  <a:pt x="10791038" y="5707686"/>
                </a:cubicBezTo>
                <a:cubicBezTo>
                  <a:pt x="10592666" y="5690646"/>
                  <a:pt x="10532566" y="5719926"/>
                  <a:pt x="10430255" y="5707686"/>
                </a:cubicBezTo>
                <a:cubicBezTo>
                  <a:pt x="10327944" y="5695446"/>
                  <a:pt x="9730342" y="5719348"/>
                  <a:pt x="9514421" y="5707686"/>
                </a:cubicBezTo>
                <a:cubicBezTo>
                  <a:pt x="9298500" y="5696024"/>
                  <a:pt x="8972840" y="5724277"/>
                  <a:pt x="8598587" y="5707686"/>
                </a:cubicBezTo>
                <a:cubicBezTo>
                  <a:pt x="8224334" y="5691095"/>
                  <a:pt x="8333212" y="5708614"/>
                  <a:pt x="8237804" y="5707686"/>
                </a:cubicBezTo>
                <a:cubicBezTo>
                  <a:pt x="8142396" y="5706758"/>
                  <a:pt x="7875795" y="5711206"/>
                  <a:pt x="7766010" y="5707686"/>
                </a:cubicBezTo>
                <a:cubicBezTo>
                  <a:pt x="7656225" y="5704166"/>
                  <a:pt x="7381207" y="5730818"/>
                  <a:pt x="7072197" y="5707686"/>
                </a:cubicBezTo>
                <a:cubicBezTo>
                  <a:pt x="6763187" y="5684554"/>
                  <a:pt x="6482260" y="5722781"/>
                  <a:pt x="6267373" y="5707686"/>
                </a:cubicBezTo>
                <a:cubicBezTo>
                  <a:pt x="6052486" y="5692591"/>
                  <a:pt x="5880856" y="5733531"/>
                  <a:pt x="5684569" y="5707686"/>
                </a:cubicBezTo>
                <a:cubicBezTo>
                  <a:pt x="5488282" y="5681841"/>
                  <a:pt x="5351420" y="5727605"/>
                  <a:pt x="5212776" y="5707686"/>
                </a:cubicBezTo>
                <a:cubicBezTo>
                  <a:pt x="5074132" y="5687767"/>
                  <a:pt x="4942385" y="5726063"/>
                  <a:pt x="4740983" y="5707686"/>
                </a:cubicBezTo>
                <a:cubicBezTo>
                  <a:pt x="4539581" y="5689309"/>
                  <a:pt x="4207489" y="5683131"/>
                  <a:pt x="3936159" y="5707686"/>
                </a:cubicBezTo>
                <a:cubicBezTo>
                  <a:pt x="3664829" y="5732241"/>
                  <a:pt x="3748786" y="5691140"/>
                  <a:pt x="3575376" y="5707686"/>
                </a:cubicBezTo>
                <a:cubicBezTo>
                  <a:pt x="3401966" y="5724232"/>
                  <a:pt x="3252508" y="5713124"/>
                  <a:pt x="2992573" y="5707686"/>
                </a:cubicBezTo>
                <a:cubicBezTo>
                  <a:pt x="2732638" y="5702248"/>
                  <a:pt x="2478459" y="5727062"/>
                  <a:pt x="2298759" y="5707686"/>
                </a:cubicBezTo>
                <a:cubicBezTo>
                  <a:pt x="2119059" y="5688310"/>
                  <a:pt x="2013858" y="5721843"/>
                  <a:pt x="1826966" y="5707686"/>
                </a:cubicBezTo>
                <a:cubicBezTo>
                  <a:pt x="1640074" y="5693529"/>
                  <a:pt x="1172638" y="5697732"/>
                  <a:pt x="911132" y="5707686"/>
                </a:cubicBezTo>
                <a:cubicBezTo>
                  <a:pt x="649626" y="5717640"/>
                  <a:pt x="384228" y="5692452"/>
                  <a:pt x="161813" y="5707686"/>
                </a:cubicBezTo>
                <a:cubicBezTo>
                  <a:pt x="61394" y="5691550"/>
                  <a:pt x="-5536" y="5648749"/>
                  <a:pt x="0" y="5545873"/>
                </a:cubicBezTo>
                <a:cubicBezTo>
                  <a:pt x="14267" y="5373338"/>
                  <a:pt x="-17231" y="5205115"/>
                  <a:pt x="0" y="4980547"/>
                </a:cubicBezTo>
                <a:cubicBezTo>
                  <a:pt x="17231" y="4755979"/>
                  <a:pt x="-23678" y="4571674"/>
                  <a:pt x="0" y="4253699"/>
                </a:cubicBezTo>
                <a:cubicBezTo>
                  <a:pt x="23678" y="3935724"/>
                  <a:pt x="35921" y="3691077"/>
                  <a:pt x="0" y="3526851"/>
                </a:cubicBezTo>
                <a:cubicBezTo>
                  <a:pt x="-35921" y="3362625"/>
                  <a:pt x="-15868" y="2914528"/>
                  <a:pt x="0" y="2746162"/>
                </a:cubicBezTo>
                <a:cubicBezTo>
                  <a:pt x="15868" y="2577796"/>
                  <a:pt x="11119" y="2395036"/>
                  <a:pt x="0" y="2073154"/>
                </a:cubicBezTo>
                <a:cubicBezTo>
                  <a:pt x="-11119" y="1751272"/>
                  <a:pt x="-12822" y="1748434"/>
                  <a:pt x="0" y="1561669"/>
                </a:cubicBezTo>
                <a:cubicBezTo>
                  <a:pt x="12822" y="1374905"/>
                  <a:pt x="36907" y="1050193"/>
                  <a:pt x="0" y="780980"/>
                </a:cubicBezTo>
                <a:cubicBezTo>
                  <a:pt x="-36907" y="511767"/>
                  <a:pt x="7602" y="385111"/>
                  <a:pt x="0" y="161813"/>
                </a:cubicBezTo>
                <a:close/>
              </a:path>
              <a:path w="11424644" h="5707686" stroke="0" extrusionOk="0">
                <a:moveTo>
                  <a:pt x="0" y="161813"/>
                </a:moveTo>
                <a:cubicBezTo>
                  <a:pt x="-15181" y="63082"/>
                  <a:pt x="63142" y="3492"/>
                  <a:pt x="161813" y="0"/>
                </a:cubicBezTo>
                <a:cubicBezTo>
                  <a:pt x="496084" y="-22079"/>
                  <a:pt x="641337" y="3000"/>
                  <a:pt x="1077647" y="0"/>
                </a:cubicBezTo>
                <a:cubicBezTo>
                  <a:pt x="1513957" y="-3000"/>
                  <a:pt x="1424297" y="1554"/>
                  <a:pt x="1660450" y="0"/>
                </a:cubicBezTo>
                <a:cubicBezTo>
                  <a:pt x="1896603" y="-1554"/>
                  <a:pt x="1970720" y="-10350"/>
                  <a:pt x="2132244" y="0"/>
                </a:cubicBezTo>
                <a:cubicBezTo>
                  <a:pt x="2293768" y="10350"/>
                  <a:pt x="2616206" y="7526"/>
                  <a:pt x="2937068" y="0"/>
                </a:cubicBezTo>
                <a:cubicBezTo>
                  <a:pt x="3257930" y="-7526"/>
                  <a:pt x="3230887" y="14130"/>
                  <a:pt x="3519871" y="0"/>
                </a:cubicBezTo>
                <a:cubicBezTo>
                  <a:pt x="3808855" y="-14130"/>
                  <a:pt x="4102670" y="29070"/>
                  <a:pt x="4435705" y="0"/>
                </a:cubicBezTo>
                <a:cubicBezTo>
                  <a:pt x="4768740" y="-29070"/>
                  <a:pt x="4725102" y="-21928"/>
                  <a:pt x="4907498" y="0"/>
                </a:cubicBezTo>
                <a:cubicBezTo>
                  <a:pt x="5089894" y="21928"/>
                  <a:pt x="5529033" y="37716"/>
                  <a:pt x="5823332" y="0"/>
                </a:cubicBezTo>
                <a:cubicBezTo>
                  <a:pt x="6117631" y="-37716"/>
                  <a:pt x="6023938" y="-15032"/>
                  <a:pt x="6184115" y="0"/>
                </a:cubicBezTo>
                <a:cubicBezTo>
                  <a:pt x="6344292" y="15032"/>
                  <a:pt x="6555443" y="-33563"/>
                  <a:pt x="6877929" y="0"/>
                </a:cubicBezTo>
                <a:cubicBezTo>
                  <a:pt x="7200415" y="33563"/>
                  <a:pt x="7248588" y="-23635"/>
                  <a:pt x="7571743" y="0"/>
                </a:cubicBezTo>
                <a:cubicBezTo>
                  <a:pt x="7894898" y="23635"/>
                  <a:pt x="8001012" y="-26761"/>
                  <a:pt x="8154546" y="0"/>
                </a:cubicBezTo>
                <a:cubicBezTo>
                  <a:pt x="8308080" y="26761"/>
                  <a:pt x="8623569" y="-23581"/>
                  <a:pt x="9070380" y="0"/>
                </a:cubicBezTo>
                <a:cubicBezTo>
                  <a:pt x="9517191" y="23581"/>
                  <a:pt x="9574798" y="15407"/>
                  <a:pt x="9986214" y="0"/>
                </a:cubicBezTo>
                <a:cubicBezTo>
                  <a:pt x="10397630" y="-15407"/>
                  <a:pt x="10299345" y="2593"/>
                  <a:pt x="10458007" y="0"/>
                </a:cubicBezTo>
                <a:cubicBezTo>
                  <a:pt x="10616669" y="-2593"/>
                  <a:pt x="11079398" y="-11669"/>
                  <a:pt x="11262831" y="0"/>
                </a:cubicBezTo>
                <a:cubicBezTo>
                  <a:pt x="11348711" y="-7108"/>
                  <a:pt x="11425055" y="66882"/>
                  <a:pt x="11424644" y="161813"/>
                </a:cubicBezTo>
                <a:cubicBezTo>
                  <a:pt x="11432315" y="437420"/>
                  <a:pt x="11441937" y="671542"/>
                  <a:pt x="11424644" y="888661"/>
                </a:cubicBezTo>
                <a:cubicBezTo>
                  <a:pt x="11407351" y="1105780"/>
                  <a:pt x="11423174" y="1283247"/>
                  <a:pt x="11424644" y="1453987"/>
                </a:cubicBezTo>
                <a:cubicBezTo>
                  <a:pt x="11426114" y="1624727"/>
                  <a:pt x="11433336" y="2035413"/>
                  <a:pt x="11424644" y="2234676"/>
                </a:cubicBezTo>
                <a:cubicBezTo>
                  <a:pt x="11415952" y="2433939"/>
                  <a:pt x="11452955" y="2730688"/>
                  <a:pt x="11424644" y="2907684"/>
                </a:cubicBezTo>
                <a:cubicBezTo>
                  <a:pt x="11396333" y="3084680"/>
                  <a:pt x="11431210" y="3294607"/>
                  <a:pt x="11424644" y="3473010"/>
                </a:cubicBezTo>
                <a:cubicBezTo>
                  <a:pt x="11418078" y="3651413"/>
                  <a:pt x="11409169" y="3931788"/>
                  <a:pt x="11424644" y="4146017"/>
                </a:cubicBezTo>
                <a:cubicBezTo>
                  <a:pt x="11440119" y="4360246"/>
                  <a:pt x="11412491" y="4532853"/>
                  <a:pt x="11424644" y="4657503"/>
                </a:cubicBezTo>
                <a:cubicBezTo>
                  <a:pt x="11436797" y="4782153"/>
                  <a:pt x="11455587" y="5147201"/>
                  <a:pt x="11424644" y="5545873"/>
                </a:cubicBezTo>
                <a:cubicBezTo>
                  <a:pt x="11419009" y="5646552"/>
                  <a:pt x="11348977" y="5703412"/>
                  <a:pt x="11262831" y="5707686"/>
                </a:cubicBezTo>
                <a:cubicBezTo>
                  <a:pt x="11004495" y="5671003"/>
                  <a:pt x="10735815" y="5725725"/>
                  <a:pt x="10458007" y="5707686"/>
                </a:cubicBezTo>
                <a:cubicBezTo>
                  <a:pt x="10180199" y="5689647"/>
                  <a:pt x="10143219" y="5726266"/>
                  <a:pt x="9986214" y="5707686"/>
                </a:cubicBezTo>
                <a:cubicBezTo>
                  <a:pt x="9829209" y="5689106"/>
                  <a:pt x="9394231" y="5713332"/>
                  <a:pt x="9181390" y="5707686"/>
                </a:cubicBezTo>
                <a:cubicBezTo>
                  <a:pt x="8968549" y="5702040"/>
                  <a:pt x="8909113" y="5723616"/>
                  <a:pt x="8820607" y="5707686"/>
                </a:cubicBezTo>
                <a:cubicBezTo>
                  <a:pt x="8732101" y="5691756"/>
                  <a:pt x="8418128" y="5678710"/>
                  <a:pt x="8015783" y="5707686"/>
                </a:cubicBezTo>
                <a:cubicBezTo>
                  <a:pt x="7613438" y="5736662"/>
                  <a:pt x="7750605" y="5689175"/>
                  <a:pt x="7543990" y="5707686"/>
                </a:cubicBezTo>
                <a:cubicBezTo>
                  <a:pt x="7337375" y="5726197"/>
                  <a:pt x="7338777" y="5707281"/>
                  <a:pt x="7183207" y="5707686"/>
                </a:cubicBezTo>
                <a:cubicBezTo>
                  <a:pt x="7027637" y="5708091"/>
                  <a:pt x="6929356" y="5686519"/>
                  <a:pt x="6711414" y="5707686"/>
                </a:cubicBezTo>
                <a:cubicBezTo>
                  <a:pt x="6493472" y="5728853"/>
                  <a:pt x="6149234" y="5730635"/>
                  <a:pt x="5906590" y="5707686"/>
                </a:cubicBezTo>
                <a:cubicBezTo>
                  <a:pt x="5663946" y="5684737"/>
                  <a:pt x="5604109" y="5721037"/>
                  <a:pt x="5434797" y="5707686"/>
                </a:cubicBezTo>
                <a:cubicBezTo>
                  <a:pt x="5265485" y="5694335"/>
                  <a:pt x="5253263" y="5701909"/>
                  <a:pt x="5074013" y="5707686"/>
                </a:cubicBezTo>
                <a:cubicBezTo>
                  <a:pt x="4894763" y="5713463"/>
                  <a:pt x="4722455" y="5722654"/>
                  <a:pt x="4602220" y="5707686"/>
                </a:cubicBezTo>
                <a:cubicBezTo>
                  <a:pt x="4481985" y="5692718"/>
                  <a:pt x="4190891" y="5713353"/>
                  <a:pt x="4019417" y="5707686"/>
                </a:cubicBezTo>
                <a:cubicBezTo>
                  <a:pt x="3847943" y="5702019"/>
                  <a:pt x="3504095" y="5715608"/>
                  <a:pt x="3325603" y="5707686"/>
                </a:cubicBezTo>
                <a:cubicBezTo>
                  <a:pt x="3147111" y="5699764"/>
                  <a:pt x="2990869" y="5705254"/>
                  <a:pt x="2853810" y="5707686"/>
                </a:cubicBezTo>
                <a:cubicBezTo>
                  <a:pt x="2716751" y="5710118"/>
                  <a:pt x="2252301" y="5751434"/>
                  <a:pt x="1937976" y="5707686"/>
                </a:cubicBezTo>
                <a:cubicBezTo>
                  <a:pt x="1623651" y="5663938"/>
                  <a:pt x="1583630" y="5734475"/>
                  <a:pt x="1244162" y="5707686"/>
                </a:cubicBezTo>
                <a:cubicBezTo>
                  <a:pt x="904694" y="5680897"/>
                  <a:pt x="529753" y="5725914"/>
                  <a:pt x="161813" y="5707686"/>
                </a:cubicBezTo>
                <a:cubicBezTo>
                  <a:pt x="63888" y="5697895"/>
                  <a:pt x="1979" y="5633098"/>
                  <a:pt x="0" y="5545873"/>
                </a:cubicBezTo>
                <a:cubicBezTo>
                  <a:pt x="34360" y="5361621"/>
                  <a:pt x="26470" y="5014151"/>
                  <a:pt x="0" y="4765184"/>
                </a:cubicBezTo>
                <a:cubicBezTo>
                  <a:pt x="-26470" y="4516217"/>
                  <a:pt x="24449" y="4419639"/>
                  <a:pt x="0" y="4199858"/>
                </a:cubicBezTo>
                <a:cubicBezTo>
                  <a:pt x="-24449" y="3980077"/>
                  <a:pt x="29369" y="3698137"/>
                  <a:pt x="0" y="3526851"/>
                </a:cubicBezTo>
                <a:cubicBezTo>
                  <a:pt x="-29369" y="3355565"/>
                  <a:pt x="-18379" y="3151580"/>
                  <a:pt x="0" y="3015365"/>
                </a:cubicBezTo>
                <a:cubicBezTo>
                  <a:pt x="18379" y="2879150"/>
                  <a:pt x="34574" y="2500902"/>
                  <a:pt x="0" y="2234676"/>
                </a:cubicBezTo>
                <a:cubicBezTo>
                  <a:pt x="-34574" y="1968450"/>
                  <a:pt x="12216" y="1771057"/>
                  <a:pt x="0" y="1561669"/>
                </a:cubicBezTo>
                <a:cubicBezTo>
                  <a:pt x="-12216" y="1352281"/>
                  <a:pt x="8783" y="954572"/>
                  <a:pt x="0" y="780980"/>
                </a:cubicBezTo>
                <a:cubicBezTo>
                  <a:pt x="-8783" y="607388"/>
                  <a:pt x="26306" y="323865"/>
                  <a:pt x="0" y="161813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사각형: 둥근 모서리 4"/>
          <p:cNvSpPr/>
          <p:nvPr/>
        </p:nvSpPr>
        <p:spPr>
          <a:xfrm>
            <a:off x="204658" y="222926"/>
            <a:ext cx="3595818" cy="561640"/>
          </a:xfrm>
          <a:custGeom>
            <a:avLst/>
            <a:gdLst>
              <a:gd name="connsiteX0" fmla="*/ 0 w 3595818"/>
              <a:gd name="connsiteY0" fmla="*/ 153446 h 561640"/>
              <a:gd name="connsiteX1" fmla="*/ 153446 w 3595818"/>
              <a:gd name="connsiteY1" fmla="*/ 0 h 561640"/>
              <a:gd name="connsiteX2" fmla="*/ 877010 w 3595818"/>
              <a:gd name="connsiteY2" fmla="*/ 0 h 561640"/>
              <a:gd name="connsiteX3" fmla="*/ 1501906 w 3595818"/>
              <a:gd name="connsiteY3" fmla="*/ 0 h 561640"/>
              <a:gd name="connsiteX4" fmla="*/ 2093912 w 3595818"/>
              <a:gd name="connsiteY4" fmla="*/ 0 h 561640"/>
              <a:gd name="connsiteX5" fmla="*/ 2784587 w 3595818"/>
              <a:gd name="connsiteY5" fmla="*/ 0 h 561640"/>
              <a:gd name="connsiteX6" fmla="*/ 3442372 w 3595818"/>
              <a:gd name="connsiteY6" fmla="*/ 0 h 561640"/>
              <a:gd name="connsiteX7" fmla="*/ 3595818 w 3595818"/>
              <a:gd name="connsiteY7" fmla="*/ 153446 h 561640"/>
              <a:gd name="connsiteX8" fmla="*/ 3595818 w 3595818"/>
              <a:gd name="connsiteY8" fmla="*/ 408194 h 561640"/>
              <a:gd name="connsiteX9" fmla="*/ 3442372 w 3595818"/>
              <a:gd name="connsiteY9" fmla="*/ 561640 h 561640"/>
              <a:gd name="connsiteX10" fmla="*/ 2784587 w 3595818"/>
              <a:gd name="connsiteY10" fmla="*/ 561640 h 561640"/>
              <a:gd name="connsiteX11" fmla="*/ 2159691 w 3595818"/>
              <a:gd name="connsiteY11" fmla="*/ 561640 h 561640"/>
              <a:gd name="connsiteX12" fmla="*/ 1436127 w 3595818"/>
              <a:gd name="connsiteY12" fmla="*/ 561640 h 561640"/>
              <a:gd name="connsiteX13" fmla="*/ 712563 w 3595818"/>
              <a:gd name="connsiteY13" fmla="*/ 561640 h 561640"/>
              <a:gd name="connsiteX14" fmla="*/ 153446 w 3595818"/>
              <a:gd name="connsiteY14" fmla="*/ 561640 h 561640"/>
              <a:gd name="connsiteX15" fmla="*/ 0 w 3595818"/>
              <a:gd name="connsiteY15" fmla="*/ 408194 h 561640"/>
              <a:gd name="connsiteX16" fmla="*/ 0 w 3595818"/>
              <a:gd name="connsiteY16" fmla="*/ 153446 h 56164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95818" h="561640" extrusionOk="0">
                <a:moveTo>
                  <a:pt x="0" y="153446"/>
                </a:moveTo>
                <a:cubicBezTo>
                  <a:pt x="-6288" y="64821"/>
                  <a:pt x="60653" y="3020"/>
                  <a:pt x="153446" y="0"/>
                </a:cubicBezTo>
                <a:cubicBezTo>
                  <a:pt x="511012" y="-2702"/>
                  <a:pt x="661510" y="27158"/>
                  <a:pt x="877010" y="0"/>
                </a:cubicBezTo>
                <a:cubicBezTo>
                  <a:pt x="1092510" y="-27158"/>
                  <a:pt x="1259271" y="-29105"/>
                  <a:pt x="1501906" y="0"/>
                </a:cubicBezTo>
                <a:cubicBezTo>
                  <a:pt x="1744541" y="29105"/>
                  <a:pt x="1831554" y="23234"/>
                  <a:pt x="2093912" y="0"/>
                </a:cubicBezTo>
                <a:cubicBezTo>
                  <a:pt x="2356270" y="-23234"/>
                  <a:pt x="2523478" y="1236"/>
                  <a:pt x="2784587" y="0"/>
                </a:cubicBezTo>
                <a:cubicBezTo>
                  <a:pt x="3045697" y="-1236"/>
                  <a:pt x="3181693" y="18109"/>
                  <a:pt x="3442372" y="0"/>
                </a:cubicBezTo>
                <a:cubicBezTo>
                  <a:pt x="3537312" y="-16590"/>
                  <a:pt x="3585636" y="77648"/>
                  <a:pt x="3595818" y="153446"/>
                </a:cubicBezTo>
                <a:cubicBezTo>
                  <a:pt x="3607157" y="222147"/>
                  <a:pt x="3584834" y="344624"/>
                  <a:pt x="3595818" y="408194"/>
                </a:cubicBezTo>
                <a:cubicBezTo>
                  <a:pt x="3610822" y="496547"/>
                  <a:pt x="3509873" y="558851"/>
                  <a:pt x="3442372" y="561640"/>
                </a:cubicBezTo>
                <a:cubicBezTo>
                  <a:pt x="3253795" y="570178"/>
                  <a:pt x="3025570" y="588210"/>
                  <a:pt x="2784587" y="561640"/>
                </a:cubicBezTo>
                <a:cubicBezTo>
                  <a:pt x="2543605" y="535070"/>
                  <a:pt x="2425519" y="534990"/>
                  <a:pt x="2159691" y="561640"/>
                </a:cubicBezTo>
                <a:cubicBezTo>
                  <a:pt x="1893863" y="588290"/>
                  <a:pt x="1672237" y="559474"/>
                  <a:pt x="1436127" y="561640"/>
                </a:cubicBezTo>
                <a:cubicBezTo>
                  <a:pt x="1200017" y="563806"/>
                  <a:pt x="976911" y="533174"/>
                  <a:pt x="712563" y="561640"/>
                </a:cubicBezTo>
                <a:cubicBezTo>
                  <a:pt x="448215" y="590106"/>
                  <a:pt x="388150" y="534680"/>
                  <a:pt x="153446" y="561640"/>
                </a:cubicBezTo>
                <a:cubicBezTo>
                  <a:pt x="60584" y="553994"/>
                  <a:pt x="-2295" y="489509"/>
                  <a:pt x="0" y="408194"/>
                </a:cubicBezTo>
                <a:cubicBezTo>
                  <a:pt x="-271" y="357013"/>
                  <a:pt x="5753" y="251916"/>
                  <a:pt x="0" y="153446"/>
                </a:cubicBezTo>
                <a:close/>
              </a:path>
            </a:pathLst>
          </a:cu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1201552">
            <a:off x="320262" y="132854"/>
            <a:ext cx="607636" cy="59747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35629" y="188125"/>
            <a:ext cx="645978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스퀘어라운드 Bold"/>
                <a:ea typeface="나눔스퀘어라운드 Bold"/>
                <a:cs typeface="+mn-cs"/>
              </a:rPr>
              <a:t>GUI </a:t>
            </a:r>
            <a:r>
              <a:rPr lang="ko-KR" altLang="en-US" sz="2700">
                <a:solidFill>
                  <a:prstClr val="black"/>
                </a:solidFill>
                <a:latin typeface="나눔스퀘어라운드 Bold"/>
                <a:ea typeface="나눔스퀘어라운드 Bold"/>
              </a:rPr>
              <a:t>구</a:t>
            </a:r>
            <a:r>
              <a:rPr kumimoji="0" lang="ko-KR" altLang="en-US" sz="27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스퀘어라운드 Bold"/>
                <a:ea typeface="나눔스퀘어라운드 Bold"/>
                <a:cs typeface="+mn-cs"/>
              </a:rPr>
              <a:t>성</a:t>
            </a:r>
            <a:endParaRPr kumimoji="0" lang="ko-KR" altLang="en-US" sz="2700" b="0" i="0" u="none" strike="noStrike" kern="1200" cap="none" spc="0" normalizeH="0" baseline="0">
              <a:solidFill>
                <a:prstClr val="black"/>
              </a:solidFill>
              <a:latin typeface="나눔스퀘어라운드 Bold"/>
              <a:ea typeface="나눔스퀘어라운드 Bold"/>
              <a:cs typeface="+mn-cs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915112" y="1305904"/>
            <a:ext cx="10673342" cy="145444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라즈베리파이 혹은 아두이노와 연동이 필요없는 화면은 제작이 끝난 상황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주사위를 굴리는 </a:t>
            </a:r>
            <a:r>
              <a:rPr lang="en-US" altLang="ko-KR"/>
              <a:t>GUI</a:t>
            </a:r>
            <a:r>
              <a:rPr lang="ko-KR" altLang="en-US"/>
              <a:t> 부분에서 오류가 발생함 </a:t>
            </a:r>
            <a:r>
              <a:rPr lang="en-US" altLang="ko-KR"/>
              <a:t>-&gt;</a:t>
            </a:r>
            <a:r>
              <a:rPr lang="ko-KR" altLang="en-US"/>
              <a:t> 해결책을 찾는 중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연동이 필요한 화면도 우선은 제작을 한 후에 연동할 예정</a:t>
            </a:r>
            <a:endParaRPr lang="ko-KR" altLang="en-US"/>
          </a:p>
        </p:txBody>
      </p:sp>
      <p:pic>
        <p:nvPicPr>
          <p:cNvPr id="18" name="영상1.mp4">
            <a:hlinkClick r:id="" action="ppaction://media"/>
          </p:cNvPr>
          <p:cNvPicPr>
            <a:picLocks noRot="1"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link="rId4"/>
              </p:ext>
            </p:extLst>
          </p:nvPr>
        </p:nvPicPr>
        <p:blipFill rotWithShape="1">
          <a:blip r:embed="rId5"/>
          <a:stretch>
            <a:fillRect/>
          </a:stretch>
        </p:blipFill>
        <p:spPr>
          <a:xfrm>
            <a:off x="6096000" y="2956411"/>
            <a:ext cx="4495068" cy="2996711"/>
          </a:xfrm>
          <a:prstGeom prst="rect">
            <a:avLst/>
          </a:prstGeom>
        </p:spPr>
      </p:pic>
      <p:pic>
        <p:nvPicPr>
          <p:cNvPr id="20" name="영상2.mp4">
            <a:hlinkClick r:id="" action="ppaction://media"/>
          </p:cNvPr>
          <p:cNvPicPr>
            <a:picLocks noRot="1"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link="rId7"/>
              </p:ext>
            </p:extLst>
          </p:nvPr>
        </p:nvPicPr>
        <p:blipFill rotWithShape="1">
          <a:blip r:embed="rId8"/>
          <a:stretch>
            <a:fillRect/>
          </a:stretch>
        </p:blipFill>
        <p:spPr>
          <a:xfrm>
            <a:off x="936014" y="2959099"/>
            <a:ext cx="4531701" cy="30211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9375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video>
              <p:cMediaNode vol="50000">
                <p:cTn id="7" fill="hold" display="0">
                  <p:stCondLst>
                    <p:cond delay="indefinite"/>
                  </p:stCondLst>
                </p:cTn>
                <p:tgtEl>
                  <p:spTgt spid="1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25709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video>
              <p:cMediaNode vol="50000">
                <p:cTn id="13" fill="hold" display="0">
                  <p:stCondLst>
                    <p:cond delay="indefinite"/>
                  </p:stCondLst>
                </p:cTn>
                <p:tgtEl>
                  <p:spTgt spid="20"/>
                </p:tgtEl>
              </p:cMediaNode>
            </p:video>
          </p:childTnLst>
        </p:cTn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60</ep:Words>
  <ep:PresentationFormat>와이드스크린</ep:PresentationFormat>
  <ep:Paragraphs>16</ep:Paragraphs>
  <ep:Slides>4</ep:Slides>
  <ep:Notes>0</ep:Notes>
  <ep:TotalTime>0</ep:TotalTime>
  <ep:HiddenSlides>0</ep:HiddenSlides>
  <ep:MMClips>2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2020-04-15T10:58:53.000</dcterms:created>
  <dc:creator>KIM SUYEON</dc:creator>
  <cp:lastModifiedBy>samsung</cp:lastModifiedBy>
  <dcterms:modified xsi:type="dcterms:W3CDTF">2020-04-30T15:45:25.929</dcterms:modified>
  <cp:revision>47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