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3" r:id="rId3"/>
    <p:sldId id="290" r:id="rId4"/>
    <p:sldId id="281" r:id="rId5"/>
    <p:sldId id="286" r:id="rId6"/>
    <p:sldId id="258" r:id="rId7"/>
    <p:sldId id="257" r:id="rId8"/>
    <p:sldId id="288" r:id="rId9"/>
    <p:sldId id="289" r:id="rId10"/>
  </p:sldIdLst>
  <p:sldSz cx="18288000" cy="10287000"/>
  <p:notesSz cx="6858000" cy="9144000"/>
  <p:embeddedFontLst>
    <p:embeddedFont>
      <p:font typeface="Gmarket Sans Bold" panose="020B0600000101010101" charset="-127"/>
      <p:bold r:id="rId11"/>
    </p:embeddedFont>
    <p:embeddedFont>
      <p:font typeface="Anek Bangla Expanded SemiBold" panose="020B0600000101010101" charset="0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명준" initials="고" lastIdx="1" clrIdx="0">
    <p:extLst>
      <p:ext uri="{19B8F6BF-5375-455C-9EA6-DF929625EA0E}">
        <p15:presenceInfo xmlns:p15="http://schemas.microsoft.com/office/powerpoint/2012/main" userId="고명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E1"/>
    <a:srgbClr val="001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2" autoAdjust="0"/>
  </p:normalViewPr>
  <p:slideViewPr>
    <p:cSldViewPr>
      <p:cViewPr varScale="1">
        <p:scale>
          <a:sx n="64" d="100"/>
          <a:sy n="64" d="100"/>
        </p:scale>
        <p:origin x="52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eb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3461"/>
            <a:ext cx="18288000" cy="5143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670300" y="3962400"/>
            <a:ext cx="10947400" cy="248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7000" b="1" dirty="0">
                <a:solidFill>
                  <a:srgbClr val="091C78"/>
                </a:solidFill>
                <a:latin typeface="Gmarket Sans Bold"/>
              </a:rPr>
              <a:t>AWS</a:t>
            </a:r>
          </a:p>
          <a:p>
            <a:pPr lvl="0" algn="ctr">
              <a:lnSpc>
                <a:spcPct val="116199"/>
              </a:lnSpc>
            </a:pPr>
            <a:endParaRPr lang="en-US" altLang="ko-KR" sz="7000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3799305"/>
            <a:ext cx="693105" cy="5544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A34B07AA-5AD9-AE52-CD03-4D047418FA70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Cloud Computing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FAF08D-B241-72B4-9347-72B11D718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76500"/>
            <a:ext cx="5410200" cy="5410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45440C1-4206-EFF9-4D6B-4E80B1B96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686" y="3867150"/>
            <a:ext cx="2628900" cy="2628900"/>
          </a:xfrm>
          <a:prstGeom prst="rect">
            <a:avLst/>
          </a:prstGeom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id="{AF5AC3FB-BC0E-711F-7DDC-80E805AE31E6}"/>
              </a:ext>
            </a:extLst>
          </p:cNvPr>
          <p:cNvSpPr txBox="1"/>
          <p:nvPr/>
        </p:nvSpPr>
        <p:spPr>
          <a:xfrm>
            <a:off x="807128" y="81280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Server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B1071A14-3321-9ED6-C6D9-3F7F27E4F6B9}"/>
              </a:ext>
            </a:extLst>
          </p:cNvPr>
          <p:cNvSpPr txBox="1"/>
          <p:nvPr/>
        </p:nvSpPr>
        <p:spPr>
          <a:xfrm>
            <a:off x="12268200" y="81280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Client</a:t>
            </a: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2D29ED73-78F2-6E87-CB70-F099F5A20BF2}"/>
              </a:ext>
            </a:extLst>
          </p:cNvPr>
          <p:cNvSpPr txBox="1"/>
          <p:nvPr/>
        </p:nvSpPr>
        <p:spPr>
          <a:xfrm>
            <a:off x="7086600" y="4076700"/>
            <a:ext cx="42672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수강 신청이다</a:t>
            </a: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!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56CF0810-2621-2122-FD7F-331A8E589D92}"/>
              </a:ext>
            </a:extLst>
          </p:cNvPr>
          <p:cNvSpPr/>
          <p:nvPr/>
        </p:nvSpPr>
        <p:spPr>
          <a:xfrm>
            <a:off x="6286500" y="4953552"/>
            <a:ext cx="5715000" cy="7620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AB659AB-3D91-0CDF-D178-D010A9E90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0" y="4229100"/>
            <a:ext cx="2628900" cy="26289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CA43545-4960-1268-3E96-4CB36C137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458" y="4683125"/>
            <a:ext cx="2628900" cy="26289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A374E68-894E-5B6D-D519-8F1D0E6A1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146" y="5181600"/>
            <a:ext cx="2628900" cy="26289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A2A0CDB-0AB1-EE95-99D4-6A3E80D58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379" y="1684959"/>
            <a:ext cx="2628900" cy="26289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8458FA7-DFD1-E9EC-669D-BB7501A12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2944" y="2080661"/>
            <a:ext cx="2628900" cy="26289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9A96830-0650-176F-063C-B68A04B25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802" y="2552700"/>
            <a:ext cx="2628900" cy="26289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3D7FF13-63B3-E523-F9FE-80D4065CB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652" y="3347762"/>
            <a:ext cx="2628900" cy="2628900"/>
          </a:xfrm>
          <a:prstGeom prst="rect">
            <a:avLst/>
          </a:prstGeom>
        </p:spPr>
      </p:pic>
      <p:sp>
        <p:nvSpPr>
          <p:cNvPr id="37" name="화살표: 왼쪽 36">
            <a:extLst>
              <a:ext uri="{FF2B5EF4-FFF2-40B4-BE49-F238E27FC236}">
                <a16:creationId xmlns:a16="http://schemas.microsoft.com/office/drawing/2014/main" id="{BC96E43F-5A13-24E8-D5F2-1B0DD89D2A37}"/>
              </a:ext>
            </a:extLst>
          </p:cNvPr>
          <p:cNvSpPr/>
          <p:nvPr/>
        </p:nvSpPr>
        <p:spPr>
          <a:xfrm>
            <a:off x="6438900" y="5105952"/>
            <a:ext cx="5715000" cy="7620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화살표: 왼쪽 37">
            <a:extLst>
              <a:ext uri="{FF2B5EF4-FFF2-40B4-BE49-F238E27FC236}">
                <a16:creationId xmlns:a16="http://schemas.microsoft.com/office/drawing/2014/main" id="{8A1E8FDB-250B-410B-0397-21FFC11D01B3}"/>
              </a:ext>
            </a:extLst>
          </p:cNvPr>
          <p:cNvSpPr/>
          <p:nvPr/>
        </p:nvSpPr>
        <p:spPr>
          <a:xfrm>
            <a:off x="6669257" y="5420967"/>
            <a:ext cx="5715000" cy="7620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화살표: 왼쪽 38">
            <a:extLst>
              <a:ext uri="{FF2B5EF4-FFF2-40B4-BE49-F238E27FC236}">
                <a16:creationId xmlns:a16="http://schemas.microsoft.com/office/drawing/2014/main" id="{D3C10B27-56DC-A230-A434-F2FCBD8E8957}"/>
              </a:ext>
            </a:extLst>
          </p:cNvPr>
          <p:cNvSpPr/>
          <p:nvPr/>
        </p:nvSpPr>
        <p:spPr>
          <a:xfrm>
            <a:off x="6870613" y="5769527"/>
            <a:ext cx="5715000" cy="7620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9C46283A-57DA-7A75-4447-01E3B86EE89E}"/>
              </a:ext>
            </a:extLst>
          </p:cNvPr>
          <p:cNvSpPr/>
          <p:nvPr/>
        </p:nvSpPr>
        <p:spPr>
          <a:xfrm>
            <a:off x="7079998" y="6169025"/>
            <a:ext cx="5715000" cy="7620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화살표: 왼쪽 40">
            <a:extLst>
              <a:ext uri="{FF2B5EF4-FFF2-40B4-BE49-F238E27FC236}">
                <a16:creationId xmlns:a16="http://schemas.microsoft.com/office/drawing/2014/main" id="{058EDDF1-33F0-52F5-B948-F997AA6FE9E7}"/>
              </a:ext>
            </a:extLst>
          </p:cNvPr>
          <p:cNvSpPr/>
          <p:nvPr/>
        </p:nvSpPr>
        <p:spPr>
          <a:xfrm>
            <a:off x="7289383" y="6540983"/>
            <a:ext cx="5715000" cy="7620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1C9A923-4F9C-8B22-66B1-4A90BC3FF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6" y="2251320"/>
            <a:ext cx="5709264" cy="570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3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BD637-80B7-F9C6-D30B-06C082BB5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9759E73-F132-404E-3AF0-E07497FAB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3DE528E2-178C-5778-FFFA-F1984F910DB7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Cloud Computing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602319-5316-38A3-E1D3-6C858721D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78"/>
          <a:stretch/>
        </p:blipFill>
        <p:spPr>
          <a:xfrm>
            <a:off x="1066800" y="1897479"/>
            <a:ext cx="4495800" cy="82253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81730D-1F01-94F2-B82E-3762F34CB8C8}"/>
              </a:ext>
            </a:extLst>
          </p:cNvPr>
          <p:cNvSpPr txBox="1"/>
          <p:nvPr/>
        </p:nvSpPr>
        <p:spPr>
          <a:xfrm>
            <a:off x="1295400" y="2390480"/>
            <a:ext cx="419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하지만 클라우드라면</a:t>
            </a:r>
            <a:r>
              <a:rPr lang="en-US" altLang="ko-KR" sz="4000" b="1" dirty="0"/>
              <a:t>?</a:t>
            </a:r>
            <a:endParaRPr lang="ko-KR" altLang="en-US" sz="4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8C2DF7-8FEA-1329-AC81-F283D45A1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08" b="67272"/>
          <a:stretch/>
        </p:blipFill>
        <p:spPr>
          <a:xfrm>
            <a:off x="5509336" y="1888971"/>
            <a:ext cx="6477000" cy="287866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E322B8-51C4-CE93-CFEC-5F0090D13A2A}"/>
              </a:ext>
            </a:extLst>
          </p:cNvPr>
          <p:cNvSpPr/>
          <p:nvPr/>
        </p:nvSpPr>
        <p:spPr>
          <a:xfrm rot="21193706">
            <a:off x="5953425" y="4275310"/>
            <a:ext cx="62484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4A8724-1D04-39A7-A2EB-D4F379185646}"/>
              </a:ext>
            </a:extLst>
          </p:cNvPr>
          <p:cNvSpPr txBox="1"/>
          <p:nvPr/>
        </p:nvSpPr>
        <p:spPr>
          <a:xfrm>
            <a:off x="4224131" y="2244253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클</a:t>
            </a:r>
            <a:r>
              <a:rPr lang="en-US" altLang="ko-KR" sz="4800" b="1" dirty="0"/>
              <a:t>!</a:t>
            </a:r>
            <a:endParaRPr lang="ko-KR" altLang="en-US" sz="48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8AE415-8EDE-9898-B339-8D37AC46A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08" t="24633" b="32821"/>
          <a:stretch/>
        </p:blipFill>
        <p:spPr>
          <a:xfrm>
            <a:off x="5519530" y="4076700"/>
            <a:ext cx="6553198" cy="378629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0A4BA-805E-6360-E99E-13E8D1104300}"/>
              </a:ext>
            </a:extLst>
          </p:cNvPr>
          <p:cNvSpPr/>
          <p:nvPr/>
        </p:nvSpPr>
        <p:spPr>
          <a:xfrm rot="212558">
            <a:off x="5559866" y="7529496"/>
            <a:ext cx="62484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3ADE8-65B5-1091-983E-9985D3052FE8}"/>
              </a:ext>
            </a:extLst>
          </p:cNvPr>
          <p:cNvSpPr txBox="1"/>
          <p:nvPr/>
        </p:nvSpPr>
        <p:spPr>
          <a:xfrm>
            <a:off x="4605129" y="5178058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라</a:t>
            </a:r>
            <a:r>
              <a:rPr lang="en-US" altLang="ko-KR" sz="5400" b="1" dirty="0"/>
              <a:t>!</a:t>
            </a:r>
            <a:endParaRPr lang="ko-KR" altLang="en-US" sz="54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95A2F1B-BB33-8922-23C6-676FECD60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5" t="62121" r="-437" b="-62121"/>
          <a:stretch/>
        </p:blipFill>
        <p:spPr>
          <a:xfrm>
            <a:off x="5602243" y="7387354"/>
            <a:ext cx="6520322" cy="71287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FA70A6-45AE-33C4-BEB9-ED00053B02B4}"/>
              </a:ext>
            </a:extLst>
          </p:cNvPr>
          <p:cNvSpPr txBox="1"/>
          <p:nvPr/>
        </p:nvSpPr>
        <p:spPr>
          <a:xfrm>
            <a:off x="9144000" y="7941114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우</a:t>
            </a:r>
            <a:r>
              <a:rPr lang="en-US" altLang="ko-KR" sz="5400" b="1" dirty="0"/>
              <a:t>!</a:t>
            </a:r>
            <a:endParaRPr lang="ko-KR" altLang="en-US" sz="54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F24DE0B-8D02-5A5A-75A5-D25115F5C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8" t="21737" r="29320" b="23890"/>
          <a:stretch/>
        </p:blipFill>
        <p:spPr>
          <a:xfrm>
            <a:off x="12773199" y="4086174"/>
            <a:ext cx="4442501" cy="32520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4DA7FDF-3A3A-ACC9-0FC5-56D39F84FABB}"/>
              </a:ext>
            </a:extLst>
          </p:cNvPr>
          <p:cNvSpPr txBox="1"/>
          <p:nvPr/>
        </p:nvSpPr>
        <p:spPr>
          <a:xfrm>
            <a:off x="11473322" y="729192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드</a:t>
            </a:r>
            <a:r>
              <a:rPr lang="en-US" altLang="ko-KR" sz="5400" b="1" dirty="0"/>
              <a:t>!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2479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/>
      <p:bldP spid="13" grpId="1"/>
      <p:bldP spid="15" grpId="0" animBg="1"/>
      <p:bldP spid="16" grpId="0"/>
      <p:bldP spid="16" grpId="1"/>
      <p:bldP spid="19" grpId="0"/>
      <p:bldP spid="19" grpId="1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4"/>
            <a:ext cx="18440400" cy="19208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7411700" y="304800"/>
            <a:ext cx="5461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5449"/>
              </a:lnSpc>
            </a:pPr>
            <a:endParaRPr lang="en-US" sz="1600" b="0" i="0" u="none" strike="noStrike" dirty="0">
              <a:solidFill>
                <a:srgbClr val="001CA0"/>
              </a:solidFill>
              <a:latin typeface="Anek Bangla Expanded Semi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0C8C3F-4917-FAB2-CD81-E0F8A487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2" y="3390900"/>
            <a:ext cx="17805400" cy="5267689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FD0B0C85-0B4F-06A7-87D6-6A85E289D00F}"/>
              </a:ext>
            </a:extLst>
          </p:cNvPr>
          <p:cNvSpPr txBox="1"/>
          <p:nvPr/>
        </p:nvSpPr>
        <p:spPr>
          <a:xfrm>
            <a:off x="609600" y="934328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Cloud Computing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91392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F88DDD-84AC-AE5A-F8E0-7DACF21BF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93" y="2552700"/>
            <a:ext cx="17665613" cy="7391400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46DC9061-6D2B-A894-2CE8-CCC328089A9C}"/>
              </a:ext>
            </a:extLst>
          </p:cNvPr>
          <p:cNvSpPr txBox="1"/>
          <p:nvPr/>
        </p:nvSpPr>
        <p:spPr>
          <a:xfrm>
            <a:off x="609600" y="934328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Cloud Computing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90267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7411700" y="304800"/>
            <a:ext cx="5461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5449"/>
              </a:lnSpc>
            </a:pPr>
            <a:endParaRPr lang="en-US" sz="1600" b="0" i="0" u="none" strike="noStrike" dirty="0">
              <a:solidFill>
                <a:srgbClr val="001CA0"/>
              </a:solidFill>
              <a:latin typeface="Anek Bangla Expanded SemiBold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FD0BEF3A-DBF7-8A52-337B-57758EF4A9E3}"/>
              </a:ext>
            </a:extLst>
          </p:cNvPr>
          <p:cNvSpPr txBox="1"/>
          <p:nvPr/>
        </p:nvSpPr>
        <p:spPr>
          <a:xfrm>
            <a:off x="609600" y="934328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Cloud Service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9377E4-01BF-03B7-3C38-8347D5D7BE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2988"/>
          <a:stretch/>
        </p:blipFill>
        <p:spPr>
          <a:xfrm>
            <a:off x="457200" y="2094825"/>
            <a:ext cx="3581400" cy="7771664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0E03F529-5C9B-9417-A0D9-78C441B0F59C}"/>
              </a:ext>
            </a:extLst>
          </p:cNvPr>
          <p:cNvSpPr txBox="1"/>
          <p:nvPr/>
        </p:nvSpPr>
        <p:spPr>
          <a:xfrm>
            <a:off x="4236128" y="2313156"/>
            <a:ext cx="3383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>
                <a:solidFill>
                  <a:schemeClr val="bg1"/>
                </a:solidFill>
                <a:latin typeface="Gmarket Sans Bold"/>
              </a:rPr>
              <a:t>자체 </a:t>
            </a:r>
            <a:r>
              <a:rPr lang="ko-KR" altLang="en-US" sz="3600" b="1">
                <a:solidFill>
                  <a:schemeClr val="bg1"/>
                </a:solidFill>
                <a:latin typeface="Gmarket Sans Bold"/>
              </a:rPr>
              <a:t>보유 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서버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8D236FC-1FB3-0608-B44E-8795167B47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762" r="50000"/>
          <a:stretch/>
        </p:blipFill>
        <p:spPr>
          <a:xfrm>
            <a:off x="4016438" y="2106421"/>
            <a:ext cx="3200400" cy="7760068"/>
          </a:xfrm>
          <a:prstGeom prst="rect">
            <a:avLst/>
          </a:prstGeom>
        </p:spPr>
      </p:pic>
      <p:sp>
        <p:nvSpPr>
          <p:cNvPr id="18" name="TextBox 5">
            <a:extLst>
              <a:ext uri="{FF2B5EF4-FFF2-40B4-BE49-F238E27FC236}">
                <a16:creationId xmlns:a16="http://schemas.microsoft.com/office/drawing/2014/main" id="{8359AA48-45B8-FBF3-E26C-A89174D90677}"/>
              </a:ext>
            </a:extLst>
          </p:cNvPr>
          <p:cNvSpPr txBox="1"/>
          <p:nvPr/>
        </p:nvSpPr>
        <p:spPr>
          <a:xfrm>
            <a:off x="7216837" y="2313156"/>
            <a:ext cx="3755961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AWS EC2</a:t>
            </a: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25659083-1D46-64A2-8E83-167E7689C64A}"/>
              </a:ext>
            </a:extLst>
          </p:cNvPr>
          <p:cNvSpPr txBox="1"/>
          <p:nvPr/>
        </p:nvSpPr>
        <p:spPr>
          <a:xfrm>
            <a:off x="7216837" y="3205691"/>
            <a:ext cx="3755963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Google Cloud</a:t>
            </a: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518FEA88-C48F-EEEA-7A36-430AC63FCC6E}"/>
              </a:ext>
            </a:extLst>
          </p:cNvPr>
          <p:cNvSpPr txBox="1"/>
          <p:nvPr/>
        </p:nvSpPr>
        <p:spPr>
          <a:xfrm>
            <a:off x="7216836" y="4098226"/>
            <a:ext cx="3755963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Naver Cloud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144DF41-4D05-1E3F-ABCC-FE6DDF6674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353" t="1109" r="25727" b="612"/>
          <a:stretch/>
        </p:blipFill>
        <p:spPr>
          <a:xfrm>
            <a:off x="7216834" y="2191628"/>
            <a:ext cx="3298765" cy="7625499"/>
          </a:xfrm>
          <a:prstGeom prst="rect">
            <a:avLst/>
          </a:prstGeom>
        </p:spPr>
      </p:pic>
      <p:sp>
        <p:nvSpPr>
          <p:cNvPr id="22" name="TextBox 5">
            <a:extLst>
              <a:ext uri="{FF2B5EF4-FFF2-40B4-BE49-F238E27FC236}">
                <a16:creationId xmlns:a16="http://schemas.microsoft.com/office/drawing/2014/main" id="{2E2F08C5-8A84-7DE2-F203-FAE25BEFA4E3}"/>
              </a:ext>
            </a:extLst>
          </p:cNvPr>
          <p:cNvSpPr txBox="1"/>
          <p:nvPr/>
        </p:nvSpPr>
        <p:spPr>
          <a:xfrm>
            <a:off x="10515601" y="2313156"/>
            <a:ext cx="3755961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AWS RDS</a:t>
            </a: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66F6748D-AB31-4CD0-DDCA-A99E61F44C5B}"/>
              </a:ext>
            </a:extLst>
          </p:cNvPr>
          <p:cNvSpPr txBox="1"/>
          <p:nvPr/>
        </p:nvSpPr>
        <p:spPr>
          <a:xfrm>
            <a:off x="10515599" y="3209329"/>
            <a:ext cx="3755963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AWS S3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1CE5DA6E-D285-52F2-2729-AAE37859D4B4}"/>
              </a:ext>
            </a:extLst>
          </p:cNvPr>
          <p:cNvSpPr txBox="1"/>
          <p:nvPr/>
        </p:nvSpPr>
        <p:spPr>
          <a:xfrm>
            <a:off x="10515599" y="4073145"/>
            <a:ext cx="3755963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 err="1">
                <a:solidFill>
                  <a:schemeClr val="bg1"/>
                </a:solidFill>
                <a:latin typeface="Gmarket Sans Bold"/>
              </a:rPr>
              <a:t>FlatForm</a:t>
            </a: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 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관리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E2388F1-C7A9-034F-99FA-719F409505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028" t="3616" r="717" b="2720"/>
          <a:stretch/>
        </p:blipFill>
        <p:spPr>
          <a:xfrm>
            <a:off x="10515598" y="2313156"/>
            <a:ext cx="3429001" cy="7485822"/>
          </a:xfrm>
          <a:prstGeom prst="rect">
            <a:avLst/>
          </a:prstGeom>
        </p:spPr>
      </p:pic>
      <p:sp>
        <p:nvSpPr>
          <p:cNvPr id="26" name="TextBox 5">
            <a:extLst>
              <a:ext uri="{FF2B5EF4-FFF2-40B4-BE49-F238E27FC236}">
                <a16:creationId xmlns:a16="http://schemas.microsoft.com/office/drawing/2014/main" id="{64E315F9-564C-8E2A-1494-3A1A4EBD3A15}"/>
              </a:ext>
            </a:extLst>
          </p:cNvPr>
          <p:cNvSpPr txBox="1"/>
          <p:nvPr/>
        </p:nvSpPr>
        <p:spPr>
          <a:xfrm>
            <a:off x="13944600" y="2313156"/>
            <a:ext cx="3755961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Netflix</a:t>
            </a:r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015A46FE-B581-9C28-776B-E17AE7DD97C7}"/>
              </a:ext>
            </a:extLst>
          </p:cNvPr>
          <p:cNvSpPr txBox="1"/>
          <p:nvPr/>
        </p:nvSpPr>
        <p:spPr>
          <a:xfrm>
            <a:off x="13944599" y="4063566"/>
            <a:ext cx="3755963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구독형 서비스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886547A8-D465-6BF5-8201-E7C1580D8C4B}"/>
              </a:ext>
            </a:extLst>
          </p:cNvPr>
          <p:cNvSpPr txBox="1"/>
          <p:nvPr/>
        </p:nvSpPr>
        <p:spPr>
          <a:xfrm>
            <a:off x="13944598" y="3221870"/>
            <a:ext cx="3755963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 err="1">
                <a:solidFill>
                  <a:schemeClr val="bg1"/>
                </a:solidFill>
                <a:latin typeface="Gmarket Sans Bold"/>
              </a:rPr>
              <a:t>Youtube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E27D0620-2F85-669D-A249-483A082C7319}"/>
              </a:ext>
            </a:extLst>
          </p:cNvPr>
          <p:cNvSpPr txBox="1"/>
          <p:nvPr/>
        </p:nvSpPr>
        <p:spPr>
          <a:xfrm>
            <a:off x="609600" y="934328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AWS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667929-8A42-11ED-029D-8B2194AA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95500"/>
            <a:ext cx="16306800" cy="783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22C47-1240-46E1-3AB9-6B7048B29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C856C30-BD2D-1BB7-CB7F-DE42B80B4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5C7A77DB-6051-7359-65FC-5006A4D5DE61}"/>
              </a:ext>
            </a:extLst>
          </p:cNvPr>
          <p:cNvSpPr txBox="1"/>
          <p:nvPr/>
        </p:nvSpPr>
        <p:spPr>
          <a:xfrm>
            <a:off x="609600" y="934328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AWS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F75E6C-2F12-D9AE-C004-AEE0094FA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57500"/>
            <a:ext cx="11353800" cy="61111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F34D11-673A-CE3E-5BE0-0848415EC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7800" y="3238500"/>
            <a:ext cx="4800600" cy="587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03854-E423-4661-CDF4-85B3EA4A6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17D1BC5-6B34-AA11-5A33-DA731FB5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68DFC2EA-178A-02DF-9C86-10EF6BECC0AA}"/>
              </a:ext>
            </a:extLst>
          </p:cNvPr>
          <p:cNvSpPr txBox="1"/>
          <p:nvPr/>
        </p:nvSpPr>
        <p:spPr>
          <a:xfrm>
            <a:off x="609600" y="934328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AWS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BFAA53-1029-1B6D-7D0E-3AE9B46738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43"/>
          <a:stretch/>
        </p:blipFill>
        <p:spPr>
          <a:xfrm>
            <a:off x="907782" y="4265494"/>
            <a:ext cx="16015235" cy="5105400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0C0396FA-3C29-8B93-9ED1-637E006CFC98}"/>
              </a:ext>
            </a:extLst>
          </p:cNvPr>
          <p:cNvSpPr txBox="1"/>
          <p:nvPr/>
        </p:nvSpPr>
        <p:spPr>
          <a:xfrm>
            <a:off x="11734800" y="1199297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초기 투자 </a:t>
            </a: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NO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B05CCA8-83FD-28E6-6C04-470BF7B9E41F}"/>
              </a:ext>
            </a:extLst>
          </p:cNvPr>
          <p:cNvSpPr txBox="1"/>
          <p:nvPr/>
        </p:nvSpPr>
        <p:spPr>
          <a:xfrm>
            <a:off x="12021771" y="2074756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리소스 접근 </a:t>
            </a: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EZ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B3C03A4-4AC5-559F-9E3A-6E1041596995}"/>
              </a:ext>
            </a:extLst>
          </p:cNvPr>
          <p:cNvSpPr txBox="1"/>
          <p:nvPr/>
        </p:nvSpPr>
        <p:spPr>
          <a:xfrm>
            <a:off x="12344400" y="2950215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On-demand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63A6408D-E6A7-2951-5D64-8C88E63D4C72}"/>
              </a:ext>
            </a:extLst>
          </p:cNvPr>
          <p:cNvSpPr txBox="1"/>
          <p:nvPr/>
        </p:nvSpPr>
        <p:spPr>
          <a:xfrm>
            <a:off x="12649200" y="3922594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→</a:t>
            </a: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 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사용한 만큼만 지불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60173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60</Words>
  <Application>Microsoft Office PowerPoint</Application>
  <PresentationFormat>사용자 지정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Anek Bangla Expanded SemiBold</vt:lpstr>
      <vt:lpstr>Arial</vt:lpstr>
      <vt:lpstr>Gmarket Sans Bold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양준서</dc:creator>
  <cp:lastModifiedBy>고명준</cp:lastModifiedBy>
  <cp:revision>45</cp:revision>
  <dcterms:created xsi:type="dcterms:W3CDTF">2006-08-16T00:00:00Z</dcterms:created>
  <dcterms:modified xsi:type="dcterms:W3CDTF">2025-03-17T15:19:23Z</dcterms:modified>
</cp:coreProperties>
</file>