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Сергей Кручинин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9-07T07:36:35.746">
    <p:pos x="2247" y="864"/>
    <p:text>Пожалуйста, оставьте комментарий, если обнаружите ошибки или недочеты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00c7d999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00c7d999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cc8fcf83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9cc8fcf83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0c7d999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00c7d99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0c7d999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00c7d99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0c7d99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e00c7d99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cc8fcf8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cc8fcf8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00c7d999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00c7d999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.png" id="87" name="Google Shape;87;p1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47" r="347" t="0"/>
          <a:stretch/>
        </p:blipFill>
        <p:spPr>
          <a:xfrm>
            <a:off x="404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548400" y="456750"/>
            <a:ext cx="39054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 Core. Продвинутый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568124" y="769388"/>
            <a:ext cx="3607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568113" y="1371768"/>
            <a:ext cx="46455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Объектно-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ориентированное программирование Java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548400" y="3794675"/>
            <a:ext cx="5081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Углубленное изучение вопросов ООП в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Кто может переплыть реку? (условно)</a:t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Переплыть реку могут только животные, реализующие интерфейс «Водоплавающее»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Разобраться с имеющимся кодом.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Добавить класс Team, который будет содержать название команды, массив из 4-х участников (т.е. в конструкторе можно сразу всех участников указывать), метод для вывода информации о членах команды, прошедших дистанцию, метод вывода информации обо всех членах команды.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Добавить класс Course (полоса препятствий), в котором будут находиться массив препятствий, метод, который будет просить команду пройти всю полосу.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77900"/>
            <a:ext cx="68544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Очень краткий повтор основ с курса Java 1.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Интерфейсы.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Совместное написание проекта со всеми возможными подходами ООП.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Очень краткий повтор основ с курса Java 1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Можете ли вы ответить на эти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142374" y="2041888"/>
            <a:ext cx="6854402" cy="22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Что такое классы и объекты?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Что такое инкапсуляция?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Какие модификаторы доступа существуют и зачем они нужны?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Как получить доступ к private полю объекта?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Что такое наследование и зачем оно нужно?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Можете ли вы ответить на эти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полиморфизм?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конструкторы, зачем они нужны, как взаимодействуют конструкторы родителей и наследников?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абстрактные классы и методы?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Что такое статические поля и методы?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От какого класса наследуются все классы?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Можете ли вы ответить на эти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Что такое cast и instanceof?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Где и как хранятся объекты в памяти? -----------------------------------------------------------------------------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Есть ли в Java множественное наследование?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11"/>
            </a:pPr>
            <a:r>
              <a:rPr lang="en-US" sz="1600">
                <a:solidFill>
                  <a:srgbClr val="2C2D30"/>
                </a:solidFill>
              </a:rPr>
              <a:t>Что такое интерфейсы? (</a:t>
            </a:r>
            <a:r>
              <a:rPr i="1" lang="en-US" sz="1600">
                <a:solidFill>
                  <a:srgbClr val="2C2D30"/>
                </a:solidFill>
              </a:rPr>
              <a:t>вопрос этого занятия</a:t>
            </a:r>
            <a:r>
              <a:rPr lang="en-US" sz="1600">
                <a:solidFill>
                  <a:srgbClr val="2C2D30"/>
                </a:solidFill>
              </a:rPr>
              <a:t>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Интерфейсы 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 интерфейсы заменяют множественное наследование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142400" y="307256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Животное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793768" y="2071825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Гусь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793768" y="2572195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Собака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2736824" y="307256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Кот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2736824" y="357293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Тигр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2736824" y="4073304"/>
            <a:ext cx="13095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Утка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5470123" y="2071825"/>
            <a:ext cx="17652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5470123" y="4073304"/>
            <a:ext cx="1765200" cy="4503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Домашние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5"/>
          <p:cNvCxnSpPr>
            <a:stCxn id="131" idx="6"/>
            <a:endCxn id="132" idx="2"/>
          </p:cNvCxnSpPr>
          <p:nvPr/>
        </p:nvCxnSpPr>
        <p:spPr>
          <a:xfrm flipH="1" rot="10800000">
            <a:off x="2451900" y="2296914"/>
            <a:ext cx="342000" cy="1000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5"/>
          <p:cNvCxnSpPr>
            <a:stCxn id="131" idx="6"/>
            <a:endCxn id="133" idx="2"/>
          </p:cNvCxnSpPr>
          <p:nvPr/>
        </p:nvCxnSpPr>
        <p:spPr>
          <a:xfrm flipH="1" rot="10800000">
            <a:off x="2451900" y="2797314"/>
            <a:ext cx="342000" cy="500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5"/>
          <p:cNvCxnSpPr>
            <a:stCxn id="131" idx="6"/>
            <a:endCxn id="134" idx="2"/>
          </p:cNvCxnSpPr>
          <p:nvPr/>
        </p:nvCxnSpPr>
        <p:spPr>
          <a:xfrm>
            <a:off x="2451900" y="3297714"/>
            <a:ext cx="2850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5"/>
          <p:cNvCxnSpPr>
            <a:stCxn id="131" idx="6"/>
            <a:endCxn id="135" idx="2"/>
          </p:cNvCxnSpPr>
          <p:nvPr/>
        </p:nvCxnSpPr>
        <p:spPr>
          <a:xfrm>
            <a:off x="2451900" y="3297714"/>
            <a:ext cx="285000" cy="500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5"/>
          <p:cNvCxnSpPr>
            <a:stCxn id="131" idx="6"/>
            <a:endCxn id="136" idx="2"/>
          </p:cNvCxnSpPr>
          <p:nvPr/>
        </p:nvCxnSpPr>
        <p:spPr>
          <a:xfrm>
            <a:off x="2451900" y="3297714"/>
            <a:ext cx="285000" cy="1000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5"/>
          <p:cNvCxnSpPr>
            <a:stCxn id="132" idx="6"/>
            <a:endCxn id="137" idx="2"/>
          </p:cNvCxnSpPr>
          <p:nvPr/>
        </p:nvCxnSpPr>
        <p:spPr>
          <a:xfrm>
            <a:off x="4103268" y="2296975"/>
            <a:ext cx="1366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5"/>
          <p:cNvCxnSpPr>
            <a:stCxn id="132" idx="6"/>
            <a:endCxn id="138" idx="2"/>
          </p:cNvCxnSpPr>
          <p:nvPr/>
        </p:nvCxnSpPr>
        <p:spPr>
          <a:xfrm>
            <a:off x="4103268" y="2296975"/>
            <a:ext cx="1366800" cy="2001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5"/>
          <p:cNvCxnSpPr>
            <a:stCxn id="133" idx="6"/>
            <a:endCxn id="138" idx="2"/>
          </p:cNvCxnSpPr>
          <p:nvPr/>
        </p:nvCxnSpPr>
        <p:spPr>
          <a:xfrm>
            <a:off x="4103268" y="2797345"/>
            <a:ext cx="1366800" cy="1501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5"/>
          <p:cNvCxnSpPr>
            <a:stCxn id="134" idx="6"/>
            <a:endCxn id="138" idx="2"/>
          </p:cNvCxnSpPr>
          <p:nvPr/>
        </p:nvCxnSpPr>
        <p:spPr>
          <a:xfrm>
            <a:off x="4046324" y="3297714"/>
            <a:ext cx="1423800" cy="1000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5"/>
          <p:cNvCxnSpPr>
            <a:stCxn id="137" idx="2"/>
            <a:endCxn id="136" idx="6"/>
          </p:cNvCxnSpPr>
          <p:nvPr/>
        </p:nvCxnSpPr>
        <p:spPr>
          <a:xfrm flipH="1">
            <a:off x="4046323" y="2296975"/>
            <a:ext cx="1423800" cy="2001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5"/>
          <p:cNvCxnSpPr>
            <a:stCxn id="136" idx="6"/>
            <a:endCxn id="138" idx="2"/>
          </p:cNvCxnSpPr>
          <p:nvPr/>
        </p:nvCxnSpPr>
        <p:spPr>
          <a:xfrm>
            <a:off x="4046324" y="4298454"/>
            <a:ext cx="1423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/>
        </p:nvSpPr>
        <p:spPr>
          <a:xfrm>
            <a:off x="5551291" y="2085051"/>
            <a:ext cx="1683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Водоплавающие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Кто может переплыть реку? (условно)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230513" y="21057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Гусь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1230513" y="25851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Утка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1179950" y="30645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Кот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179950" y="35439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Тигр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1179950" y="4023325"/>
            <a:ext cx="11631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Собака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226021" y="3064525"/>
            <a:ext cx="16179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56" idx="6"/>
            <a:endCxn id="161" idx="2"/>
          </p:cNvCxnSpPr>
          <p:nvPr/>
        </p:nvCxnSpPr>
        <p:spPr>
          <a:xfrm>
            <a:off x="2393613" y="2321425"/>
            <a:ext cx="832500" cy="958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>
            <a:stCxn id="161" idx="2"/>
            <a:endCxn id="157" idx="6"/>
          </p:cNvCxnSpPr>
          <p:nvPr/>
        </p:nvCxnSpPr>
        <p:spPr>
          <a:xfrm rot="10800000">
            <a:off x="2393521" y="2800825"/>
            <a:ext cx="832500" cy="479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6"/>
          <p:cNvSpPr/>
          <p:nvPr/>
        </p:nvSpPr>
        <p:spPr>
          <a:xfrm>
            <a:off x="4995720" y="3064525"/>
            <a:ext cx="1365000" cy="4314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Река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>
            <a:stCxn id="161" idx="6"/>
            <a:endCxn id="164" idx="2"/>
          </p:cNvCxnSpPr>
          <p:nvPr/>
        </p:nvCxnSpPr>
        <p:spPr>
          <a:xfrm>
            <a:off x="4843921" y="3280225"/>
            <a:ext cx="151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26"/>
          <p:cNvSpPr txBox="1"/>
          <p:nvPr/>
        </p:nvSpPr>
        <p:spPr>
          <a:xfrm>
            <a:off x="3288362" y="3058475"/>
            <a:ext cx="1555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Водоплавающие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