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6f5246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6f5246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6f5246f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6f5246f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6f5246f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6f5246f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6f5246f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6f5246f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Serviciu Administrare Unix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312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514825"/>
            <a:ext cx="35877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Ofera unelte de administrare pentru un sistem de gestiune a notitelor utilizatorilor folosindu-se de un socket unix pentru a interactiona cu administratorul unic al acestuia.</a:t>
            </a:r>
            <a:br>
              <a:rPr lang="en" sz="1400"/>
            </a:br>
            <a:endParaRPr sz="1400"/>
          </a:p>
        </p:txBody>
      </p:sp>
      <p:sp>
        <p:nvSpPr>
          <p:cNvPr id="285" name="Google Shape;285;p14"/>
          <p:cNvSpPr txBox="1"/>
          <p:nvPr/>
        </p:nvSpPr>
        <p:spPr>
          <a:xfrm>
            <a:off x="4972725" y="598575"/>
            <a:ext cx="3679800" cy="3634200"/>
          </a:xfrm>
          <a:prstGeom prst="rect">
            <a:avLst/>
          </a:prstGeom>
          <a:solidFill>
            <a:srgbClr val="000000">
              <a:alpha val="698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shell@admin$echo command line interface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command line interface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Clientul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Preia comenzi de pe linia de comanda si le transmite serverului pentru a fi procesate folosind un socket unix.</a:t>
            </a:r>
            <a:br>
              <a:rPr lang="en" sz="1400"/>
            </a:br>
            <a:r>
              <a:rPr lang="en" sz="1400"/>
              <a:t>Dupa fiecare procesare asteapta raspunsul serverului si il afiseaza pe ecran dupa care asteapta urmatoarea comanda.</a:t>
            </a:r>
            <a:endParaRPr sz="1400"/>
          </a:p>
        </p:txBody>
      </p:sp>
      <p:sp>
        <p:nvSpPr>
          <p:cNvPr id="292" name="Google Shape;292;p15"/>
          <p:cNvSpPr txBox="1"/>
          <p:nvPr/>
        </p:nvSpPr>
        <p:spPr>
          <a:xfrm>
            <a:off x="4891500" y="598575"/>
            <a:ext cx="3761100" cy="3634200"/>
          </a:xfrm>
          <a:prstGeom prst="rect">
            <a:avLst/>
          </a:prstGeom>
          <a:solidFill>
            <a:srgbClr val="000000">
              <a:alpha val="698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shell@admin$login$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Log in successful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|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Serverul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Primeste comenzile clientului si le proceseaza urmand trei pasi: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Preprocesare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Procesare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Transmitere Rezultat</a:t>
            </a:r>
            <a:endParaRPr sz="1400"/>
          </a:p>
        </p:txBody>
      </p:sp>
      <p:sp>
        <p:nvSpPr>
          <p:cNvPr id="299" name="Google Shape;299;p16"/>
          <p:cNvSpPr txBox="1"/>
          <p:nvPr/>
        </p:nvSpPr>
        <p:spPr>
          <a:xfrm>
            <a:off x="4891500" y="598575"/>
            <a:ext cx="3761100" cy="3634200"/>
          </a:xfrm>
          <a:prstGeom prst="rect">
            <a:avLst/>
          </a:prstGeom>
          <a:solidFill>
            <a:srgbClr val="000000">
              <a:alpha val="698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shell@admin$login$</a:t>
            </a:r>
            <a:b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received password$ray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|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Procesarea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Preprocesarea consta in extragerea comenzii si valorii din textul primit.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Procesarea consta in una din mai multe operatii posibile.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r>
              <a:rPr lang="en" sz="1400"/>
              <a:t>Transmiterea trimite rezultatul procesarii clientului si revine la primul pas.</a:t>
            </a:r>
            <a:endParaRPr sz="1400"/>
          </a:p>
        </p:txBody>
      </p:sp>
      <p:sp>
        <p:nvSpPr>
          <p:cNvPr id="306" name="Google Shape;306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Operatiile (cererile) sunt: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Nume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Parola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Resetare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Verificare putere parola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Profilare nume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Vizualizare directoare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