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6f5246f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6f5246f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6f5246f3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6f5246f3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6f5246f3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6f5246f3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6f5246f3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6f5246f3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3999" y="1096979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Journal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3999" y="3550719"/>
            <a:ext cx="4678303" cy="1071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Boatcă</a:t>
            </a:r>
            <a:r>
              <a:rPr lang="en-US" dirty="0"/>
              <a:t> Emanuel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Brândușa</a:t>
            </a:r>
            <a:r>
              <a:rPr lang="en-US" dirty="0"/>
              <a:t> </a:t>
            </a:r>
            <a:r>
              <a:rPr lang="en-US" dirty="0" err="1"/>
              <a:t>Andreea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Borcea</a:t>
            </a:r>
            <a:r>
              <a:rPr lang="en-US" dirty="0"/>
              <a:t> Alin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B279C5-7A37-866A-B39D-F10201F3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Other (Python)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99EB5-C31F-0C9E-2984-2DEB99D5A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990050"/>
            <a:ext cx="7030500" cy="210487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  <a:p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operațiile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thread </a:t>
            </a:r>
            <a:r>
              <a:rPr lang="en-US" dirty="0" err="1"/>
              <a:t>separat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thread-</a:t>
            </a:r>
            <a:r>
              <a:rPr lang="en-US" dirty="0" err="1"/>
              <a:t>ul</a:t>
            </a:r>
            <a:r>
              <a:rPr lang="en-US" dirty="0"/>
              <a:t> principal </a:t>
            </a:r>
            <a:r>
              <a:rPr lang="en-US" dirty="0" err="1"/>
              <a:t>rulează</a:t>
            </a:r>
            <a:r>
              <a:rPr lang="en-US" dirty="0"/>
              <a:t> </a:t>
            </a: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grafică</a:t>
            </a:r>
            <a:endParaRPr lang="en-US" dirty="0"/>
          </a:p>
          <a:p>
            <a:endParaRPr lang="en-US" dirty="0"/>
          </a:p>
          <a:p>
            <a:r>
              <a:rPr lang="en-US" dirty="0"/>
              <a:t>Este </a:t>
            </a:r>
            <a:r>
              <a:rPr lang="en-US" dirty="0" err="1"/>
              <a:t>apelat</a:t>
            </a:r>
            <a:r>
              <a:rPr lang="en-US" dirty="0"/>
              <a:t> un callback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operațiile</a:t>
            </a:r>
            <a:r>
              <a:rPr lang="en-US" dirty="0"/>
              <a:t> au un </a:t>
            </a:r>
            <a:r>
              <a:rPr lang="en-US" dirty="0" err="1"/>
              <a:t>răspuns</a:t>
            </a:r>
            <a:r>
              <a:rPr lang="en-US" dirty="0"/>
              <a:t> de la server</a:t>
            </a:r>
          </a:p>
        </p:txBody>
      </p:sp>
    </p:spTree>
    <p:extLst>
      <p:ext uri="{BB962C8B-B14F-4D97-AF65-F5344CB8AC3E}">
        <p14:creationId xmlns:p14="http://schemas.microsoft.com/office/powerpoint/2010/main" val="75063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72F9-A136-B3F1-99D1-A16AF619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01" y="1446848"/>
            <a:ext cx="7699798" cy="1872900"/>
          </a:xfrm>
        </p:spPr>
        <p:txBody>
          <a:bodyPr/>
          <a:lstStyle/>
          <a:p>
            <a:pPr algn="ctr"/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mulțumim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atenție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3077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30A7-6C1A-B93C-734B-06DB6604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100" y="1635300"/>
            <a:ext cx="5857800" cy="1872900"/>
          </a:xfrm>
        </p:spPr>
        <p:txBody>
          <a:bodyPr/>
          <a:lstStyle/>
          <a:p>
            <a:pPr algn="ctr"/>
            <a:r>
              <a:rPr lang="en-US" dirty="0" err="1"/>
              <a:t>Administrare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8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2514825"/>
            <a:ext cx="3587700" cy="17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Ofera unelte de administrare pentru un sistem de gestiune a notitelor utilizatorilor folosindu-se de un socket unix pentru a interactiona cu administratorul unic al acestuia.</a:t>
            </a:r>
            <a:br>
              <a:rPr lang="en" sz="1400"/>
            </a:br>
            <a:endParaRPr sz="1400"/>
          </a:p>
        </p:txBody>
      </p:sp>
      <p:sp>
        <p:nvSpPr>
          <p:cNvPr id="285" name="Google Shape;285;p14"/>
          <p:cNvSpPr txBox="1"/>
          <p:nvPr/>
        </p:nvSpPr>
        <p:spPr>
          <a:xfrm>
            <a:off x="4972725" y="598575"/>
            <a:ext cx="3679800" cy="3634200"/>
          </a:xfrm>
          <a:prstGeom prst="rect">
            <a:avLst/>
          </a:prstGeom>
          <a:solidFill>
            <a:srgbClr val="000000">
              <a:alpha val="6981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shell@admin$echo command line interface</a:t>
            </a:r>
            <a:b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command line interface</a:t>
            </a:r>
            <a:b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shell@admin$</a:t>
            </a:r>
            <a:endParaRPr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Clientul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Preia comenzi de pe linia de comanda si le transmite serverului pentru a fi procesate folosind un socket unix.</a:t>
            </a:r>
            <a:br>
              <a:rPr lang="en" sz="1400"/>
            </a:br>
            <a:r>
              <a:rPr lang="en" sz="1400"/>
              <a:t>Dupa fiecare procesare asteapta raspunsul serverului si il afiseaza pe ecran dupa care asteapta urmatoarea comanda.</a:t>
            </a:r>
            <a:endParaRPr sz="1400"/>
          </a:p>
        </p:txBody>
      </p:sp>
      <p:sp>
        <p:nvSpPr>
          <p:cNvPr id="292" name="Google Shape;292;p15"/>
          <p:cNvSpPr txBox="1"/>
          <p:nvPr/>
        </p:nvSpPr>
        <p:spPr>
          <a:xfrm>
            <a:off x="4891500" y="598575"/>
            <a:ext cx="3761100" cy="3634200"/>
          </a:xfrm>
          <a:prstGeom prst="rect">
            <a:avLst/>
          </a:prstGeom>
          <a:solidFill>
            <a:srgbClr val="000000">
              <a:alpha val="6981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shell@admin$login$</a:t>
            </a:r>
            <a:b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Log in successful</a:t>
            </a:r>
            <a:endParaRPr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|</a:t>
            </a:r>
            <a:endParaRPr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Serverul</a:t>
            </a: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Primeste comenzile clientului si le proceseaza urmand trei pasi:</a:t>
            </a:r>
            <a:endParaRPr sz="1400"/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Preprocesare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Procesare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Transmitere Rezultat</a:t>
            </a:r>
            <a:endParaRPr sz="1400"/>
          </a:p>
        </p:txBody>
      </p:sp>
      <p:sp>
        <p:nvSpPr>
          <p:cNvPr id="299" name="Google Shape;299;p16"/>
          <p:cNvSpPr txBox="1"/>
          <p:nvPr/>
        </p:nvSpPr>
        <p:spPr>
          <a:xfrm>
            <a:off x="4891500" y="598575"/>
            <a:ext cx="3761100" cy="3634200"/>
          </a:xfrm>
          <a:prstGeom prst="rect">
            <a:avLst/>
          </a:prstGeom>
          <a:solidFill>
            <a:srgbClr val="000000">
              <a:alpha val="6981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shell@admin$login$</a:t>
            </a:r>
            <a:b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received password$ray</a:t>
            </a:r>
            <a:endParaRPr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|</a:t>
            </a:r>
            <a:endParaRPr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Procesarea</a:t>
            </a:r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solidFill>
            <a:srgbClr val="D9D9D9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Preprocesarea consta in extragerea comenzii si valorii din textul primit.</a:t>
            </a:r>
            <a:endParaRPr sz="14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Procesarea consta in una din mai multe operatii posibile.</a:t>
            </a:r>
            <a:endParaRPr sz="14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400"/>
            </a:br>
            <a:r>
              <a:rPr lang="en" sz="1400"/>
              <a:t>Transmiterea trimite rezultatul procesarii clientului si revine la primul pas.</a:t>
            </a:r>
            <a:endParaRPr sz="1400"/>
          </a:p>
        </p:txBody>
      </p:sp>
      <p:sp>
        <p:nvSpPr>
          <p:cNvPr id="306" name="Google Shape;306;p1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solidFill>
            <a:srgbClr val="D9D9D9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Operatiile (cererile) sunt: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Nume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Parola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Login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Resetare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Verificare putere parola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Profilare nume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Vizualizare directoare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0985-FE1F-8C90-A919-9F9E9FA7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100" y="1635300"/>
            <a:ext cx="5857800" cy="1872900"/>
          </a:xfrm>
        </p:spPr>
        <p:txBody>
          <a:bodyPr/>
          <a:lstStyle/>
          <a:p>
            <a:pPr algn="ctr"/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INET</a:t>
            </a:r>
          </a:p>
        </p:txBody>
      </p:sp>
    </p:spTree>
    <p:extLst>
      <p:ext uri="{BB962C8B-B14F-4D97-AF65-F5344CB8AC3E}">
        <p14:creationId xmlns:p14="http://schemas.microsoft.com/office/powerpoint/2010/main" val="24220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B279C5-7A37-866A-B39D-F10201F3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99EB5-C31F-0C9E-2984-2DEB99D5A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990050"/>
            <a:ext cx="6957605" cy="232750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 err="1"/>
              <a:t>Acceptă</a:t>
            </a:r>
            <a:r>
              <a:rPr lang="en-US" dirty="0"/>
              <a:t> </a:t>
            </a:r>
            <a:r>
              <a:rPr lang="en-US" dirty="0" err="1"/>
              <a:t>conexiuni</a:t>
            </a:r>
            <a:r>
              <a:rPr lang="en-US" dirty="0"/>
              <a:t> multiple </a:t>
            </a:r>
            <a:r>
              <a:rPr lang="en-US" dirty="0" err="1"/>
              <a:t>prin</a:t>
            </a:r>
            <a:r>
              <a:rPr lang="en-US" dirty="0"/>
              <a:t> socket-</a:t>
            </a:r>
            <a:r>
              <a:rPr lang="en-US" dirty="0" err="1"/>
              <a:t>uri</a:t>
            </a:r>
            <a:r>
              <a:rPr lang="en-US" dirty="0"/>
              <a:t> de tip INET</a:t>
            </a:r>
          </a:p>
          <a:p>
            <a:endParaRPr lang="en-US" dirty="0"/>
          </a:p>
          <a:p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mecanismul</a:t>
            </a:r>
            <a:r>
              <a:rPr lang="en-US" dirty="0"/>
              <a:t> select </a:t>
            </a:r>
            <a:r>
              <a:rPr lang="en-US" dirty="0" err="1"/>
              <a:t>pentru</a:t>
            </a:r>
            <a:r>
              <a:rPr lang="en-US" dirty="0"/>
              <a:t> a selecta doar socket-urile de la care se pot </a:t>
            </a:r>
            <a:r>
              <a:rPr lang="en-US" dirty="0" err="1"/>
              <a:t>citi</a:t>
            </a:r>
            <a:r>
              <a:rPr lang="en-US" dirty="0"/>
              <a:t> date</a:t>
            </a:r>
          </a:p>
          <a:p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operațiile</a:t>
            </a:r>
            <a:r>
              <a:rPr lang="en-US" dirty="0"/>
              <a:t> </a:t>
            </a:r>
            <a:r>
              <a:rPr lang="en-US" dirty="0" err="1"/>
              <a:t>asincrone</a:t>
            </a:r>
            <a:r>
              <a:rPr lang="en-US" dirty="0"/>
              <a:t> </a:t>
            </a:r>
            <a:r>
              <a:rPr lang="en-US" dirty="0" err="1"/>
              <a:t>folosește</a:t>
            </a:r>
            <a:r>
              <a:rPr lang="en-US" dirty="0"/>
              <a:t> un </a:t>
            </a:r>
            <a:r>
              <a:rPr lang="en-US" dirty="0" err="1"/>
              <a:t>threadpool</a:t>
            </a:r>
            <a:r>
              <a:rPr lang="en-US" dirty="0"/>
              <a:t> și o </a:t>
            </a:r>
            <a:r>
              <a:rPr lang="en-US" dirty="0" err="1"/>
              <a:t>coadă</a:t>
            </a:r>
            <a:r>
              <a:rPr lang="en-US" dirty="0"/>
              <a:t> de </a:t>
            </a:r>
            <a:r>
              <a:rPr lang="en-US" dirty="0" err="1"/>
              <a:t>mesaje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Printre</a:t>
            </a:r>
            <a:r>
              <a:rPr lang="en-US" dirty="0"/>
              <a:t> </a:t>
            </a:r>
            <a:r>
              <a:rPr lang="en-US" dirty="0" err="1"/>
              <a:t>operații</a:t>
            </a:r>
            <a:r>
              <a:rPr lang="en-US" dirty="0"/>
              <a:t> se </a:t>
            </a:r>
            <a:r>
              <a:rPr lang="en-US" dirty="0" err="1"/>
              <a:t>numără</a:t>
            </a:r>
            <a:r>
              <a:rPr lang="en-US" dirty="0"/>
              <a:t> </a:t>
            </a:r>
            <a:r>
              <a:rPr lang="en-US" dirty="0" err="1"/>
              <a:t>generarea</a:t>
            </a:r>
            <a:r>
              <a:rPr lang="en-US" dirty="0"/>
              <a:t> de id, </a:t>
            </a:r>
            <a:r>
              <a:rPr lang="en-US" dirty="0" err="1"/>
              <a:t>crearea</a:t>
            </a:r>
            <a:r>
              <a:rPr lang="en-US" dirty="0"/>
              <a:t> de noi </a:t>
            </a:r>
            <a:r>
              <a:rPr lang="en-US" dirty="0" err="1"/>
              <a:t>jurnale</a:t>
            </a:r>
            <a:r>
              <a:rPr lang="en-US" dirty="0"/>
              <a:t>, </a:t>
            </a:r>
            <a:r>
              <a:rPr lang="en-US" dirty="0" err="1"/>
              <a:t>încărcarea</a:t>
            </a:r>
            <a:r>
              <a:rPr lang="en-US" dirty="0"/>
              <a:t> de </a:t>
            </a:r>
            <a:r>
              <a:rPr lang="en-US" dirty="0" err="1"/>
              <a:t>jurnale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, </a:t>
            </a:r>
            <a:r>
              <a:rPr lang="en-US" dirty="0" err="1"/>
              <a:t>trimiterea</a:t>
            </a:r>
            <a:r>
              <a:rPr lang="en-US" dirty="0"/>
              <a:t>  și </a:t>
            </a:r>
            <a:r>
              <a:rPr lang="en-US" dirty="0" err="1"/>
              <a:t>ștergerea</a:t>
            </a:r>
            <a:r>
              <a:rPr lang="en-US" dirty="0"/>
              <a:t> </a:t>
            </a:r>
            <a:r>
              <a:rPr lang="en-US" dirty="0" err="1"/>
              <a:t>jurnalelor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B279C5-7A37-866A-B39D-F10201F3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99EB5-C31F-0C9E-2984-2DEB99D5A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2019631"/>
            <a:ext cx="7030500" cy="20593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  <a:p>
            <a:r>
              <a:rPr lang="en-US" dirty="0" err="1"/>
              <a:t>Operațiile</a:t>
            </a:r>
            <a:r>
              <a:rPr lang="en-US" dirty="0"/>
              <a:t> </a:t>
            </a:r>
            <a:r>
              <a:rPr lang="en-US" dirty="0" err="1"/>
              <a:t>sincrone</a:t>
            </a:r>
            <a:r>
              <a:rPr lang="en-US" dirty="0"/>
              <a:t> sunt </a:t>
            </a:r>
            <a:r>
              <a:rPr lang="en-US" dirty="0" err="1"/>
              <a:t>realizate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thread-</a:t>
            </a:r>
            <a:r>
              <a:rPr lang="en-US" dirty="0" err="1"/>
              <a:t>ul</a:t>
            </a:r>
            <a:r>
              <a:rPr lang="en-US" dirty="0"/>
              <a:t> principal</a:t>
            </a:r>
          </a:p>
          <a:p>
            <a:endParaRPr lang="en-US" dirty="0"/>
          </a:p>
          <a:p>
            <a:r>
              <a:rPr lang="en-US" dirty="0" err="1"/>
              <a:t>Operațiile</a:t>
            </a:r>
            <a:r>
              <a:rPr lang="en-US" dirty="0"/>
              <a:t> </a:t>
            </a:r>
            <a:r>
              <a:rPr lang="en-US" dirty="0" err="1"/>
              <a:t>asincrone</a:t>
            </a:r>
            <a:r>
              <a:rPr lang="en-US" dirty="0"/>
              <a:t> sunt </a:t>
            </a:r>
            <a:r>
              <a:rPr lang="en-US" dirty="0" err="1"/>
              <a:t>realizate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thread-</a:t>
            </a:r>
            <a:r>
              <a:rPr lang="en-US" dirty="0" err="1"/>
              <a:t>uri</a:t>
            </a:r>
            <a:r>
              <a:rPr lang="en-US" dirty="0"/>
              <a:t> și un callback e </a:t>
            </a:r>
            <a:r>
              <a:rPr lang="en-US" dirty="0" err="1"/>
              <a:t>apelat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operația</a:t>
            </a:r>
            <a:r>
              <a:rPr lang="en-US" dirty="0"/>
              <a:t> a </a:t>
            </a:r>
            <a:r>
              <a:rPr lang="en-US" dirty="0" err="1"/>
              <a:t>primit</a:t>
            </a:r>
            <a:r>
              <a:rPr lang="en-US" dirty="0"/>
              <a:t> un </a:t>
            </a:r>
            <a:r>
              <a:rPr lang="en-US" dirty="0" err="1"/>
              <a:t>răspuns</a:t>
            </a:r>
            <a:r>
              <a:rPr lang="en-US" dirty="0"/>
              <a:t> de la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86609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On-screen Show (16:9)</PresentationFormat>
  <Paragraphs>51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Nunito</vt:lpstr>
      <vt:lpstr>Maven Pro</vt:lpstr>
      <vt:lpstr>Arial</vt:lpstr>
      <vt:lpstr>Momentum</vt:lpstr>
      <vt:lpstr>Journal</vt:lpstr>
      <vt:lpstr>Administrare</vt:lpstr>
      <vt:lpstr>Rol</vt:lpstr>
      <vt:lpstr>Clientul</vt:lpstr>
      <vt:lpstr>Serverul</vt:lpstr>
      <vt:lpstr>Procesarea</vt:lpstr>
      <vt:lpstr>Comunicarea prin INET</vt:lpstr>
      <vt:lpstr>Server</vt:lpstr>
      <vt:lpstr>Client C</vt:lpstr>
      <vt:lpstr>Client Other (Python)</vt:lpstr>
      <vt:lpstr>Vă mulțumim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</dc:title>
  <cp:lastModifiedBy>Boatca Emanuel</cp:lastModifiedBy>
  <cp:revision>1</cp:revision>
  <dcterms:modified xsi:type="dcterms:W3CDTF">2023-09-05T08:37:29Z</dcterms:modified>
</cp:coreProperties>
</file>