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60" r:id="rId3"/>
    <p:sldId id="264" r:id="rId4"/>
    <p:sldId id="265" r:id="rId5"/>
    <p:sldId id="269" r:id="rId6"/>
    <p:sldId id="312" r:id="rId7"/>
    <p:sldId id="314" r:id="rId8"/>
    <p:sldId id="316" r:id="rId9"/>
    <p:sldId id="276" r:id="rId10"/>
    <p:sldId id="261" r:id="rId11"/>
    <p:sldId id="274" r:id="rId12"/>
    <p:sldId id="282" r:id="rId13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Press Start 2P" panose="020B0604020202020204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4F7BF-13DC-45F4-9170-94D4B411B66A}">
  <a:tblStyle styleId="{5E64F7BF-13DC-45F4-9170-94D4B411B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ad10344254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ad10344254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a3364f6310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a3364f6310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84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2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ce710277d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ce710277d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00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ad1034425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ad1034425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8"/>
          <p:cNvSpPr/>
          <p:nvPr/>
        </p:nvSpPr>
        <p:spPr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4" r:id="rId9"/>
    <p:sldLayoutId id="2147483665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4815525" y="3400415"/>
            <a:ext cx="3188100" cy="655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BOATCA EMANUEL </a:t>
            </a:r>
            <a:br>
              <a:rPr lang="en" sz="900" dirty="0"/>
            </a:br>
            <a:r>
              <a:rPr lang="en" sz="900" dirty="0"/>
              <a:t>BRANDUSA ANDREEA</a:t>
            </a:r>
            <a:endParaRPr sz="900"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65810" y="1323174"/>
            <a:ext cx="7665090" cy="1340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PIXEL	 ART GENERATOR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8"/>
          <p:cNvSpPr txBox="1">
            <a:spLocks noGrp="1"/>
          </p:cNvSpPr>
          <p:nvPr>
            <p:ph type="body" idx="1"/>
          </p:nvPr>
        </p:nvSpPr>
        <p:spPr>
          <a:xfrm>
            <a:off x="1321593" y="1450181"/>
            <a:ext cx="6557963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/>
              <a:t>      Un GAN (Generative Adversarial Network) </a:t>
            </a:r>
            <a:r>
              <a:rPr lang="en-US" sz="1600" dirty="0" err="1"/>
              <a:t>este</a:t>
            </a:r>
            <a:r>
              <a:rPr lang="en-US" sz="1600" dirty="0"/>
              <a:t> un model de AI format din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retele</a:t>
            </a:r>
            <a:r>
              <a:rPr lang="en-US" sz="1600" dirty="0"/>
              <a:t> </a:t>
            </a:r>
            <a:r>
              <a:rPr lang="en-US" sz="1600" dirty="0" err="1"/>
              <a:t>neuronale</a:t>
            </a:r>
            <a:r>
              <a:rPr lang="en-US" sz="1600" dirty="0"/>
              <a:t> care </a:t>
            </a:r>
            <a:r>
              <a:rPr lang="en-US" sz="1600" dirty="0" err="1"/>
              <a:t>concureaza</a:t>
            </a:r>
            <a:r>
              <a:rPr lang="en-US" sz="1600" dirty="0"/>
              <a:t> </a:t>
            </a:r>
            <a:r>
              <a:rPr lang="en-US" sz="1600" dirty="0" err="1"/>
              <a:t>intre</a:t>
            </a:r>
            <a:r>
              <a:rPr lang="en-US" sz="1600" dirty="0"/>
              <a:t> </a:t>
            </a:r>
            <a:r>
              <a:rPr lang="en-US" sz="1600" dirty="0" err="1"/>
              <a:t>ele</a:t>
            </a:r>
            <a:r>
              <a:rPr lang="en-US" sz="1600" dirty="0"/>
              <a:t> in care </a:t>
            </a:r>
            <a:r>
              <a:rPr lang="en-US" sz="1600" dirty="0" err="1"/>
              <a:t>castigul</a:t>
            </a:r>
            <a:r>
              <a:rPr lang="en-US" sz="1600" dirty="0"/>
              <a:t> </a:t>
            </a:r>
            <a:r>
              <a:rPr lang="en-US" sz="1600" dirty="0" err="1"/>
              <a:t>uneia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pierderea</a:t>
            </a:r>
            <a:r>
              <a:rPr lang="en-US" sz="1600" dirty="0"/>
              <a:t> </a:t>
            </a:r>
            <a:r>
              <a:rPr lang="en-US" sz="1600" dirty="0" err="1"/>
              <a:t>celeilalte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/>
              <a:t>      Un </a:t>
            </a:r>
            <a:r>
              <a:rPr lang="en-US" sz="1600" dirty="0" err="1"/>
              <a:t>CycleGAN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tip de GAN care nu are </a:t>
            </a:r>
            <a:r>
              <a:rPr lang="en-US" sz="1600" dirty="0" err="1"/>
              <a:t>nevoie</a:t>
            </a:r>
            <a:r>
              <a:rPr lang="en-US" sz="1600" dirty="0"/>
              <a:t> de date </a:t>
            </a:r>
            <a:r>
              <a:rPr lang="en-US" sz="1600" dirty="0" err="1"/>
              <a:t>perechi</a:t>
            </a:r>
            <a:r>
              <a:rPr lang="en-US" sz="1600" dirty="0"/>
              <a:t> </a:t>
            </a:r>
            <a:r>
              <a:rPr lang="en-US" sz="1600" dirty="0" err="1"/>
              <a:t>astfel</a:t>
            </a:r>
            <a:r>
              <a:rPr lang="en-US" sz="1600" dirty="0"/>
              <a:t> </a:t>
            </a:r>
            <a:r>
              <a:rPr lang="en-US" sz="1600" dirty="0" err="1"/>
              <a:t>fiind</a:t>
            </a:r>
            <a:r>
              <a:rPr lang="en-US" sz="1600" dirty="0"/>
              <a:t> o </a:t>
            </a:r>
            <a:r>
              <a:rPr lang="en-US" sz="1600" dirty="0" err="1"/>
              <a:t>solutie</a:t>
            </a:r>
            <a:r>
              <a:rPr lang="en-US" sz="1600" dirty="0"/>
              <a:t> buna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generarea</a:t>
            </a:r>
            <a:r>
              <a:rPr lang="en-US" sz="1600" dirty="0"/>
              <a:t> de pixel art.</a:t>
            </a:r>
            <a:endParaRPr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0B3543-106A-22C9-EC18-C68C1834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976" y="378620"/>
            <a:ext cx="5393531" cy="707231"/>
          </a:xfrm>
        </p:spPr>
        <p:txBody>
          <a:bodyPr/>
          <a:lstStyle/>
          <a:p>
            <a:r>
              <a:rPr lang="en-US" sz="2000" dirty="0"/>
              <a:t>Ce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CycleGAN</a:t>
            </a:r>
            <a:r>
              <a:rPr lang="en-US" sz="2000"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1"/>
          <p:cNvSpPr txBox="1">
            <a:spLocks noGrp="1"/>
          </p:cNvSpPr>
          <p:nvPr>
            <p:ph type="title"/>
          </p:nvPr>
        </p:nvSpPr>
        <p:spPr>
          <a:xfrm>
            <a:off x="595050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9"/>
          <p:cNvSpPr txBox="1">
            <a:spLocks noGrp="1"/>
          </p:cNvSpPr>
          <p:nvPr>
            <p:ph type="title"/>
          </p:nvPr>
        </p:nvSpPr>
        <p:spPr>
          <a:xfrm>
            <a:off x="1410897" y="1793013"/>
            <a:ext cx="6322206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VA MULTUMIM PENTRU ATENTIE!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>
          <a:xfrm>
            <a:off x="1813050" y="765225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INTRODUCERE</a:t>
            </a:r>
            <a:endParaRPr dirty="0"/>
          </a:p>
        </p:txBody>
      </p:sp>
      <p:sp>
        <p:nvSpPr>
          <p:cNvPr id="1000" name="Google Shape;1000;p37"/>
          <p:cNvSpPr txBox="1">
            <a:spLocks noGrp="1"/>
          </p:cNvSpPr>
          <p:nvPr>
            <p:ph type="subTitle" idx="1"/>
          </p:nvPr>
        </p:nvSpPr>
        <p:spPr>
          <a:xfrm>
            <a:off x="2155200" y="2252620"/>
            <a:ext cx="4833600" cy="14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V-</a:t>
            </a:r>
            <a:r>
              <a:rPr lang="en-US" dirty="0" err="1"/>
              <a:t>ati</a:t>
            </a:r>
            <a:r>
              <a:rPr lang="en-US" dirty="0"/>
              <a:t> </a:t>
            </a:r>
            <a:r>
              <a:rPr lang="en-US" dirty="0" err="1"/>
              <a:t>intrebat</a:t>
            </a:r>
            <a:r>
              <a:rPr lang="en-US" dirty="0"/>
              <a:t> </a:t>
            </a:r>
            <a:r>
              <a:rPr lang="en-US" dirty="0" err="1"/>
              <a:t>vreodata</a:t>
            </a:r>
            <a:r>
              <a:rPr lang="en-US" dirty="0"/>
              <a:t> cum se </a:t>
            </a:r>
            <a:r>
              <a:rPr lang="en-US" dirty="0" err="1"/>
              <a:t>poate</a:t>
            </a:r>
            <a:r>
              <a:rPr lang="en-US" dirty="0"/>
              <a:t> face un generator de pixel art?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exact cum l-am </a:t>
            </a:r>
            <a:r>
              <a:rPr lang="en-US" dirty="0" err="1"/>
              <a:t>creat</a:t>
            </a:r>
            <a:r>
              <a:rPr lang="en-US" dirty="0"/>
              <a:t> pe al </a:t>
            </a:r>
            <a:r>
              <a:rPr lang="en-US" dirty="0" err="1"/>
              <a:t>nostru</a:t>
            </a:r>
            <a:r>
              <a:rPr lang="en-US" dirty="0"/>
              <a:t>!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PRIMUL PAS</a:t>
            </a:r>
            <a:endParaRPr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717424" y="931683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OBTINEREA UNUI MODEL DE AI</a:t>
            </a:r>
            <a:endParaRPr dirty="0"/>
          </a:p>
        </p:txBody>
      </p:sp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1814487" y="2114451"/>
            <a:ext cx="5514975" cy="2723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</a:t>
            </a:r>
            <a:r>
              <a:rPr lang="en-US" sz="1600" dirty="0" err="1"/>
              <a:t>Modelul</a:t>
            </a:r>
            <a:r>
              <a:rPr lang="en-US" sz="1600" dirty="0"/>
              <a:t> de AI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cel</a:t>
            </a:r>
            <a:r>
              <a:rPr lang="en-US" sz="1600" dirty="0"/>
              <a:t> care face </a:t>
            </a:r>
            <a:r>
              <a:rPr lang="en-US" sz="1600" dirty="0" err="1"/>
              <a:t>generarea</a:t>
            </a:r>
            <a:r>
              <a:rPr lang="en-US" sz="1600" dirty="0"/>
              <a:t> </a:t>
            </a:r>
            <a:r>
              <a:rPr lang="en-US" sz="1600" dirty="0" err="1"/>
              <a:t>imaginilor</a:t>
            </a:r>
            <a:r>
              <a:rPr lang="en-US" sz="1600" dirty="0"/>
              <a:t> de tip pixel art </a:t>
            </a:r>
            <a:r>
              <a:rPr lang="en-US" sz="1600" dirty="0" err="1"/>
              <a:t>posibile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</a:t>
            </a:r>
            <a:r>
              <a:rPr lang="en-US" sz="1600" dirty="0" err="1"/>
              <a:t>Putem</a:t>
            </a:r>
            <a:r>
              <a:rPr lang="en-US" sz="1600" dirty="0"/>
              <a:t> </a:t>
            </a:r>
            <a:r>
              <a:rPr lang="en-US" sz="1600" dirty="0" err="1"/>
              <a:t>folosi</a:t>
            </a:r>
            <a:r>
              <a:rPr lang="en-US" sz="1600" dirty="0"/>
              <a:t> un model de AI </a:t>
            </a:r>
            <a:r>
              <a:rPr lang="en-US" sz="1600" dirty="0" err="1"/>
              <a:t>gata</a:t>
            </a:r>
            <a:r>
              <a:rPr lang="en-US" sz="1600" dirty="0"/>
              <a:t> </a:t>
            </a:r>
            <a:r>
              <a:rPr lang="en-US" sz="1600" dirty="0" err="1"/>
              <a:t>antrenat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putem</a:t>
            </a:r>
            <a:r>
              <a:rPr lang="en-US" sz="1600" dirty="0"/>
              <a:t> </a:t>
            </a:r>
            <a:r>
              <a:rPr lang="en-US" sz="1600" dirty="0" err="1"/>
              <a:t>antrena</a:t>
            </a:r>
            <a:r>
              <a:rPr lang="en-US" sz="1600" dirty="0"/>
              <a:t> </a:t>
            </a:r>
            <a:r>
              <a:rPr lang="en-US" sz="1600" dirty="0" err="1"/>
              <a:t>noi</a:t>
            </a:r>
            <a:r>
              <a:rPr lang="en-US" sz="1600" dirty="0"/>
              <a:t> </a:t>
            </a:r>
            <a:r>
              <a:rPr lang="en-US" sz="1600" dirty="0" err="1"/>
              <a:t>unul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</a:t>
            </a:r>
            <a:r>
              <a:rPr lang="en-US" sz="1600" dirty="0" err="1"/>
              <a:t>Noi</a:t>
            </a:r>
            <a:r>
              <a:rPr lang="en-US" sz="1600" dirty="0"/>
              <a:t> am ales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antrenam</a:t>
            </a:r>
            <a:r>
              <a:rPr lang="en-US" sz="1600" dirty="0"/>
              <a:t> </a:t>
            </a:r>
            <a:r>
              <a:rPr lang="en-US" sz="1600" dirty="0" err="1"/>
              <a:t>unul</a:t>
            </a:r>
            <a:r>
              <a:rPr lang="en-US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4300538" y="2487975"/>
            <a:ext cx="4126037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ANTRENAREA AI-ULUI</a:t>
            </a:r>
            <a:endParaRPr dirty="0"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717424" y="931683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PyTorch</a:t>
            </a:r>
            <a:r>
              <a:rPr lang="en-US" dirty="0"/>
              <a:t> – </a:t>
            </a:r>
            <a:r>
              <a:rPr lang="en-US" dirty="0" err="1"/>
              <a:t>ajutorul</a:t>
            </a:r>
            <a:r>
              <a:rPr lang="en-US" dirty="0"/>
              <a:t> de </a:t>
            </a:r>
            <a:r>
              <a:rPr lang="en-US" dirty="0" err="1"/>
              <a:t>nadejde</a:t>
            </a:r>
            <a:endParaRPr dirty="0"/>
          </a:p>
        </p:txBody>
      </p:sp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1814487" y="2114451"/>
            <a:ext cx="5514975" cy="235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</a:t>
            </a:r>
            <a:r>
              <a:rPr lang="en-US" sz="1600" dirty="0" err="1"/>
              <a:t>PyTorch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framework de machine learning </a:t>
            </a:r>
            <a:r>
              <a:rPr lang="en-US" sz="1600" dirty="0" err="1"/>
              <a:t>bazat</a:t>
            </a:r>
            <a:r>
              <a:rPr lang="en-US" sz="1600" dirty="0"/>
              <a:t> pe </a:t>
            </a:r>
            <a:r>
              <a:rPr lang="en-US" sz="1600" dirty="0" err="1"/>
              <a:t>biblioteca</a:t>
            </a:r>
            <a:r>
              <a:rPr lang="en-US" sz="1600" dirty="0"/>
              <a:t> Torch, </a:t>
            </a:r>
            <a:r>
              <a:rPr lang="en-US" sz="1600" dirty="0" err="1"/>
              <a:t>utilizat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aplicații</a:t>
            </a:r>
            <a:r>
              <a:rPr lang="en-US" sz="1600" dirty="0"/>
              <a:t> precum </a:t>
            </a:r>
            <a:r>
              <a:rPr lang="en-US" sz="1600" dirty="0" err="1"/>
              <a:t>viziunea</a:t>
            </a:r>
            <a:r>
              <a:rPr lang="en-US" sz="1600" dirty="0"/>
              <a:t> </a:t>
            </a:r>
            <a:r>
              <a:rPr lang="en-US" sz="1600" dirty="0" err="1"/>
              <a:t>computerizată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procesarea</a:t>
            </a:r>
            <a:r>
              <a:rPr lang="en-US" sz="1600" dirty="0"/>
              <a:t> </a:t>
            </a:r>
            <a:r>
              <a:rPr lang="en-US" sz="1600" dirty="0" err="1"/>
              <a:t>limbajului</a:t>
            </a:r>
            <a:r>
              <a:rPr lang="en-US" sz="1600" dirty="0"/>
              <a:t> natural.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PyTorch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crearea</a:t>
            </a:r>
            <a:r>
              <a:rPr lang="en-US" sz="1600" dirty="0"/>
              <a:t> </a:t>
            </a:r>
            <a:r>
              <a:rPr lang="en-US" sz="1600" dirty="0" err="1"/>
              <a:t>generatorului</a:t>
            </a:r>
            <a:r>
              <a:rPr lang="en-US" sz="1600" dirty="0"/>
              <a:t> de pixel art.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629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717424" y="931683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PyTorch</a:t>
            </a:r>
            <a:r>
              <a:rPr lang="en-US" dirty="0"/>
              <a:t> – </a:t>
            </a:r>
            <a:r>
              <a:rPr lang="en-US" dirty="0" err="1"/>
              <a:t>ajutorul</a:t>
            </a:r>
            <a:r>
              <a:rPr lang="en-US" dirty="0"/>
              <a:t> de </a:t>
            </a:r>
            <a:r>
              <a:rPr lang="en-US" dirty="0" err="1"/>
              <a:t>nadejde</a:t>
            </a:r>
            <a:endParaRPr dirty="0"/>
          </a:p>
        </p:txBody>
      </p:sp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1814487" y="2114451"/>
            <a:ext cx="5514975" cy="235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      </a:t>
            </a:r>
            <a:r>
              <a:rPr lang="en-US" sz="1600" dirty="0" err="1"/>
              <a:t>Folosindu</a:t>
            </a:r>
            <a:r>
              <a:rPr lang="en-US" sz="1600" dirty="0"/>
              <a:t>-ne de o </a:t>
            </a:r>
            <a:r>
              <a:rPr lang="en-US" sz="1600" dirty="0" err="1"/>
              <a:t>implementare</a:t>
            </a:r>
            <a:r>
              <a:rPr lang="en-US" sz="1600" dirty="0"/>
              <a:t> a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CycleGAN</a:t>
            </a:r>
            <a:r>
              <a:rPr lang="en-US" sz="1600" dirty="0"/>
              <a:t> (Cycle Generative Adversarial Network) special </a:t>
            </a:r>
            <a:r>
              <a:rPr lang="en-US" sz="1600" dirty="0" err="1"/>
              <a:t>facuta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PyTorch</a:t>
            </a:r>
            <a:r>
              <a:rPr lang="en-US" sz="1600" dirty="0"/>
              <a:t> am </a:t>
            </a:r>
            <a:r>
              <a:rPr lang="en-US" sz="1600" dirty="0" err="1"/>
              <a:t>putut</a:t>
            </a:r>
            <a:r>
              <a:rPr lang="en-US" sz="1600" dirty="0"/>
              <a:t> </a:t>
            </a:r>
            <a:r>
              <a:rPr lang="en-US" sz="1600" dirty="0" err="1"/>
              <a:t>crea</a:t>
            </a:r>
            <a:r>
              <a:rPr lang="en-US" sz="1600" dirty="0"/>
              <a:t> un model care </a:t>
            </a:r>
            <a:r>
              <a:rPr lang="en-US" sz="1600" dirty="0" err="1"/>
              <a:t>sa</a:t>
            </a:r>
            <a:r>
              <a:rPr lang="en-US" sz="1600" dirty="0"/>
              <a:t> execute </a:t>
            </a:r>
            <a:r>
              <a:rPr lang="en-US" sz="1600" dirty="0" err="1"/>
              <a:t>translatarea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tip de imagine (</a:t>
            </a:r>
            <a:r>
              <a:rPr lang="en-US" sz="1600" dirty="0" err="1"/>
              <a:t>imaginea</a:t>
            </a:r>
            <a:r>
              <a:rPr lang="en-US" sz="1600" dirty="0"/>
              <a:t> de input) in alt tip de imagine (pixel art).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2220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717450" y="647080"/>
            <a:ext cx="7709100" cy="603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Statisticile</a:t>
            </a:r>
            <a:r>
              <a:rPr lang="en-US" dirty="0"/>
              <a:t> din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antrenarii</a:t>
            </a:r>
            <a:endParaRPr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8606160-D9FD-5311-AB6A-9855E620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70" y="1875805"/>
            <a:ext cx="2369692" cy="225807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F5CEFE0D-6B82-6C45-0764-CF3A7255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525" y="1875805"/>
            <a:ext cx="2378505" cy="2258075"/>
          </a:xfrm>
          <a:prstGeom prst="rect">
            <a:avLst/>
          </a:prstGeom>
        </p:spPr>
      </p:pic>
      <p:sp>
        <p:nvSpPr>
          <p:cNvPr id="18" name="Google Shape;1084;p42">
            <a:extLst>
              <a:ext uri="{FF2B5EF4-FFF2-40B4-BE49-F238E27FC236}">
                <a16:creationId xmlns:a16="http://schemas.microsoft.com/office/drawing/2014/main" id="{B3E7AB59-51D8-4505-AE78-1198B229EE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7355" y="4227859"/>
            <a:ext cx="1435920" cy="550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La </a:t>
            </a:r>
            <a:r>
              <a:rPr lang="en-US" sz="1600" dirty="0" err="1"/>
              <a:t>inceput</a:t>
            </a:r>
            <a:endParaRPr sz="1600" dirty="0"/>
          </a:p>
        </p:txBody>
      </p:sp>
      <p:sp>
        <p:nvSpPr>
          <p:cNvPr id="19" name="Google Shape;1084;p42">
            <a:extLst>
              <a:ext uri="{FF2B5EF4-FFF2-40B4-BE49-F238E27FC236}">
                <a16:creationId xmlns:a16="http://schemas.microsoft.com/office/drawing/2014/main" id="{69C94F3F-6D92-7319-EC5D-172B7331B0E4}"/>
              </a:ext>
            </a:extLst>
          </p:cNvPr>
          <p:cNvSpPr txBox="1">
            <a:spLocks/>
          </p:cNvSpPr>
          <p:nvPr/>
        </p:nvSpPr>
        <p:spPr>
          <a:xfrm>
            <a:off x="5800725" y="4221336"/>
            <a:ext cx="1435920" cy="55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Dupa</a:t>
            </a:r>
            <a:r>
              <a:rPr lang="en-US" sz="1600" dirty="0"/>
              <a:t> 30 ore</a:t>
            </a:r>
          </a:p>
        </p:txBody>
      </p:sp>
    </p:spTree>
    <p:extLst>
      <p:ext uri="{BB962C8B-B14F-4D97-AF65-F5344CB8AC3E}">
        <p14:creationId xmlns:p14="http://schemas.microsoft.com/office/powerpoint/2010/main" val="68480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3"/>
          <p:cNvSpPr txBox="1">
            <a:spLocks noGrp="1"/>
          </p:cNvSpPr>
          <p:nvPr>
            <p:ph type="subTitle" idx="1"/>
          </p:nvPr>
        </p:nvSpPr>
        <p:spPr>
          <a:xfrm>
            <a:off x="5680425" y="3584650"/>
            <a:ext cx="1463421" cy="454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Dupa 30 ore</a:t>
            </a:r>
            <a:endParaRPr dirty="0"/>
          </a:p>
        </p:txBody>
      </p:sp>
      <p:sp>
        <p:nvSpPr>
          <p:cNvPr id="1286" name="Google Shape;1286;p53"/>
          <p:cNvSpPr txBox="1">
            <a:spLocks noGrp="1"/>
          </p:cNvSpPr>
          <p:nvPr>
            <p:ph type="subTitle" idx="2"/>
          </p:nvPr>
        </p:nvSpPr>
        <p:spPr>
          <a:xfrm>
            <a:off x="2005298" y="3511420"/>
            <a:ext cx="1187921" cy="528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inceput</a:t>
            </a:r>
            <a:endParaRPr dirty="0"/>
          </a:p>
        </p:txBody>
      </p:sp>
      <p:sp>
        <p:nvSpPr>
          <p:cNvPr id="1311" name="Google Shape;1311;p53"/>
          <p:cNvSpPr txBox="1">
            <a:spLocks noGrp="1"/>
          </p:cNvSpPr>
          <p:nvPr>
            <p:ph type="title" idx="4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Statisticile</a:t>
            </a:r>
            <a:r>
              <a:rPr lang="en-US" dirty="0"/>
              <a:t> din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antrenarii</a:t>
            </a:r>
            <a:endParaRPr dirty="0"/>
          </a:p>
        </p:txBody>
      </p:sp>
      <p:pic>
        <p:nvPicPr>
          <p:cNvPr id="9" name="Picture 8" descr="A picture containing toy, doll, colorful, various&#10;&#10;Description automatically generated">
            <a:extLst>
              <a:ext uri="{FF2B5EF4-FFF2-40B4-BE49-F238E27FC236}">
                <a16:creationId xmlns:a16="http://schemas.microsoft.com/office/drawing/2014/main" id="{5A3741B6-B299-4102-4E1B-D97D09D4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4" y="1638772"/>
            <a:ext cx="3484940" cy="1726772"/>
          </a:xfrm>
          <a:prstGeom prst="rect">
            <a:avLst/>
          </a:prstGeom>
        </p:spPr>
      </p:pic>
      <p:pic>
        <p:nvPicPr>
          <p:cNvPr id="11" name="Picture 10" descr="A picture containing text, queen, clipart, vector graphics&#10;&#10;Description automatically generated">
            <a:extLst>
              <a:ext uri="{FF2B5EF4-FFF2-40B4-BE49-F238E27FC236}">
                <a16:creationId xmlns:a16="http://schemas.microsoft.com/office/drawing/2014/main" id="{BB463A7C-2B77-1576-66AA-A55B34404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524" y="1632080"/>
            <a:ext cx="3484939" cy="1733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264</Words>
  <Application>Microsoft Office PowerPoint</Application>
  <PresentationFormat>On-screen Show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Press Start 2P</vt:lpstr>
      <vt:lpstr>Roboto</vt:lpstr>
      <vt:lpstr>Maven Pro</vt:lpstr>
      <vt:lpstr>Lato</vt:lpstr>
      <vt:lpstr>Fira Sans Condensed Medium</vt:lpstr>
      <vt:lpstr>Arial</vt:lpstr>
      <vt:lpstr>Super Pixel Vintage Gaming by Slidesgo</vt:lpstr>
      <vt:lpstr>BOATCA EMANUEL  BRANDUSA ANDREEA</vt:lpstr>
      <vt:lpstr>INTRODUCERE</vt:lpstr>
      <vt:lpstr>PRIMUL PAS</vt:lpstr>
      <vt:lpstr>OBTINEREA UNUI MODEL DE AI</vt:lpstr>
      <vt:lpstr>ANTRENAREA AI-ULUI</vt:lpstr>
      <vt:lpstr>PyTorch – ajutorul de nadejde</vt:lpstr>
      <vt:lpstr>PyTorch – ajutorul de nadejde</vt:lpstr>
      <vt:lpstr>Statisticile din timpul antrenarii</vt:lpstr>
      <vt:lpstr>Statisticile din timpul antrenarii</vt:lpstr>
      <vt:lpstr>Ce este un CycleGAN?</vt:lpstr>
      <vt:lpstr>DEMO TIME</vt:lpstr>
      <vt:lpstr>VA MULTUMIM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BOATCA EMANUEL  BRANDUSA ANDREEA</dc:title>
  <cp:lastModifiedBy>Andreea Brandusa</cp:lastModifiedBy>
  <cp:revision>6</cp:revision>
  <dcterms:modified xsi:type="dcterms:W3CDTF">2023-01-18T21:10:08Z</dcterms:modified>
</cp:coreProperties>
</file>