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8"/>
  </p:notesMasterIdLst>
  <p:sldIdLst>
    <p:sldId id="273" r:id="rId2"/>
    <p:sldId id="274" r:id="rId3"/>
    <p:sldId id="275" r:id="rId4"/>
    <p:sldId id="276" r:id="rId5"/>
    <p:sldId id="277" r:id="rId6"/>
    <p:sldId id="278" r:id="rId7"/>
  </p:sldIdLst>
  <p:sldSz cx="9144000" cy="6858000" type="screen4x3"/>
  <p:notesSz cx="6858000" cy="9144000"/>
  <p:custShowLst>
    <p:custShow name="LogIn" id="0">
      <p:sldLst/>
    </p:custShow>
    <p:custShow name="Intro" id="1">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3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53EB19-12C6-F748-BCE1-58636C7B3C9D}" type="datetimeFigureOut">
              <a:rPr lang="en-US" smtClean="0"/>
              <a:t>5/7/16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B84CFA-6346-534B-BB8D-205D69D60894}" type="slidenum">
              <a:rPr lang="en-US" smtClean="0"/>
              <a:t>‹#›</a:t>
            </a:fld>
            <a:endParaRPr lang="en-US"/>
          </a:p>
        </p:txBody>
      </p:sp>
    </p:spTree>
    <p:extLst>
      <p:ext uri="{BB962C8B-B14F-4D97-AF65-F5344CB8AC3E}">
        <p14:creationId xmlns:p14="http://schemas.microsoft.com/office/powerpoint/2010/main" val="12241543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F97B81-C544-4CDD-BE07-D6935D7E3D11}" type="datetimeFigureOut">
              <a:rPr lang="en-US" smtClean="0"/>
              <a:pPr/>
              <a:t>5/7/16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2702019936"/>
      </p:ext>
    </p:extLst>
  </p:cSld>
  <p:clrMapOvr>
    <a:masterClrMapping/>
  </p:clrMapOvr>
  <p:transition xmlns:p14="http://schemas.microsoft.com/office/powerpoint/2010/main" advClick="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97B81-C544-4CDD-BE07-D6935D7E3D11}" type="datetimeFigureOut">
              <a:rPr lang="en-US" smtClean="0"/>
              <a:pPr/>
              <a:t>5/7/16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2949498235"/>
      </p:ext>
    </p:extLst>
  </p:cSld>
  <p:clrMapOvr>
    <a:masterClrMapping/>
  </p:clrMapOvr>
  <p:transition xmlns:p14="http://schemas.microsoft.com/office/powerpoint/2010/mai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97B81-C544-4CDD-BE07-D6935D7E3D11}" type="datetimeFigureOut">
              <a:rPr lang="en-US" smtClean="0"/>
              <a:pPr/>
              <a:t>5/7/16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1427941222"/>
      </p:ext>
    </p:extLst>
  </p:cSld>
  <p:clrMapOvr>
    <a:masterClrMapping/>
  </p:clrMapOvr>
  <p:transition xmlns:p14="http://schemas.microsoft.com/office/powerpoint/2010/mai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97B81-C544-4CDD-BE07-D6935D7E3D11}" type="datetimeFigureOut">
              <a:rPr lang="en-US" smtClean="0"/>
              <a:pPr/>
              <a:t>5/7/16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2275933374"/>
      </p:ext>
    </p:extLst>
  </p:cSld>
  <p:clrMapOvr>
    <a:masterClrMapping/>
  </p:clrMapOvr>
  <p:transition xmlns:p14="http://schemas.microsoft.com/office/powerpoint/2010/mai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F97B81-C544-4CDD-BE07-D6935D7E3D11}" type="datetimeFigureOut">
              <a:rPr lang="en-US" smtClean="0"/>
              <a:pPr/>
              <a:t>5/7/16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1798952600"/>
      </p:ext>
    </p:extLst>
  </p:cSld>
  <p:clrMapOvr>
    <a:masterClrMapping/>
  </p:clrMapOvr>
  <p:transition xmlns:p14="http://schemas.microsoft.com/office/powerpoint/2010/mai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F97B81-C544-4CDD-BE07-D6935D7E3D11}" type="datetimeFigureOut">
              <a:rPr lang="en-US" smtClean="0"/>
              <a:pPr/>
              <a:t>5/7/16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1034301619"/>
      </p:ext>
    </p:extLst>
  </p:cSld>
  <p:clrMapOvr>
    <a:masterClrMapping/>
  </p:clrMapOvr>
  <p:transition xmlns:p14="http://schemas.microsoft.com/office/powerpoint/2010/mai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F97B81-C544-4CDD-BE07-D6935D7E3D11}" type="datetimeFigureOut">
              <a:rPr lang="en-US" smtClean="0"/>
              <a:pPr/>
              <a:t>5/7/16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1417940929"/>
      </p:ext>
    </p:extLst>
  </p:cSld>
  <p:clrMapOvr>
    <a:masterClrMapping/>
  </p:clrMapOvr>
  <p:transition xmlns:p14="http://schemas.microsoft.com/office/powerpoint/2010/mai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97B81-C544-4CDD-BE07-D6935D7E3D11}" type="datetimeFigureOut">
              <a:rPr lang="en-US" smtClean="0"/>
              <a:pPr/>
              <a:t>5/7/16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656067729"/>
      </p:ext>
    </p:extLst>
  </p:cSld>
  <p:clrMapOvr>
    <a:masterClrMapping/>
  </p:clrMapOvr>
  <p:transition xmlns:p14="http://schemas.microsoft.com/office/powerpoint/2010/mai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97B81-C544-4CDD-BE07-D6935D7E3D11}" type="datetimeFigureOut">
              <a:rPr lang="en-US" smtClean="0"/>
              <a:pPr/>
              <a:t>5/7/16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1249128790"/>
      </p:ext>
    </p:extLst>
  </p:cSld>
  <p:clrMapOvr>
    <a:masterClrMapping/>
  </p:clrMapOvr>
  <p:transition xmlns:p14="http://schemas.microsoft.com/office/powerpoint/2010/mai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97B81-C544-4CDD-BE07-D6935D7E3D11}" type="datetimeFigureOut">
              <a:rPr lang="en-US" smtClean="0"/>
              <a:pPr/>
              <a:t>5/7/16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2730116199"/>
      </p:ext>
    </p:extLst>
  </p:cSld>
  <p:clrMapOvr>
    <a:masterClrMapping/>
  </p:clrMapOvr>
  <p:transition xmlns:p14="http://schemas.microsoft.com/office/powerpoint/2010/mai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97B81-C544-4CDD-BE07-D6935D7E3D11}" type="datetimeFigureOut">
              <a:rPr lang="en-US" smtClean="0"/>
              <a:pPr/>
              <a:t>5/7/16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2CE57-73E4-4DEE-BDD8-9E0ACD4C893A}" type="slidenum">
              <a:rPr lang="en-US" smtClean="0"/>
              <a:pPr/>
              <a:t>‹#›</a:t>
            </a:fld>
            <a:endParaRPr lang="en-US"/>
          </a:p>
        </p:txBody>
      </p:sp>
    </p:spTree>
    <p:extLst>
      <p:ext uri="{BB962C8B-B14F-4D97-AF65-F5344CB8AC3E}">
        <p14:creationId xmlns:p14="http://schemas.microsoft.com/office/powerpoint/2010/main" val="506574558"/>
      </p:ext>
    </p:extLst>
  </p:cSld>
  <p:clrMapOvr>
    <a:masterClrMapping/>
  </p:clrMapOvr>
  <p:transition xmlns:p14="http://schemas.microsoft.com/office/powerpoint/2010/main" advClick="0">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97B81-C544-4CDD-BE07-D6935D7E3D11}" type="datetimeFigureOut">
              <a:rPr lang="en-US" smtClean="0"/>
              <a:pPr/>
              <a:t>5/7/16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2CE57-73E4-4DEE-BDD8-9E0ACD4C893A}" type="slidenum">
              <a:rPr lang="en-US" smtClean="0"/>
              <a:pPr/>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xmlns:p14="http://schemas.microsoft.com/office/powerpoint/2010/main" advClick="0">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1h9_cB9mPT8" TargetMode="Externa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endParaRPr lang="en-US" dirty="0"/>
          </a:p>
        </p:txBody>
      </p:sp>
      <p:pic>
        <p:nvPicPr>
          <p:cNvPr id="4" name="Picture 6" descr="http://t2.gstatic.com/images?q=tbn:ANd9GcTygWutldUbsiqyJJYas3jMUkMANOer6zKYQ9aAoIVE6_ssclqJ:d13pix9kaak6wt.cloudfront.net/background/ccaravenssoftball_1294987601_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1600200"/>
            <a:ext cx="5257800" cy="4525963"/>
          </a:xfrm>
        </p:spPr>
        <p:txBody>
          <a:bodyPr>
            <a:normAutofit fontScale="70000" lnSpcReduction="20000"/>
          </a:bodyPr>
          <a:lstStyle/>
          <a:p>
            <a:r>
              <a:rPr lang="en-US" dirty="0" smtClean="0"/>
              <a:t>Intro videos (part I and II):  </a:t>
            </a:r>
            <a:r>
              <a:rPr lang="en-US" sz="2800" dirty="0">
                <a:hlinkClick r:id="rId3"/>
              </a:rPr>
              <a:t>https://www.youtube.com/watch?v=</a:t>
            </a:r>
            <a:r>
              <a:rPr lang="en-US" sz="2800" dirty="0" smtClean="0">
                <a:hlinkClick r:id="rId3"/>
              </a:rPr>
              <a:t>1h9_cB9mPT8</a:t>
            </a:r>
            <a:endParaRPr lang="en-US" dirty="0" smtClean="0"/>
          </a:p>
          <a:p>
            <a:r>
              <a:rPr lang="en-US" dirty="0" smtClean="0"/>
              <a:t>Install </a:t>
            </a:r>
            <a:r>
              <a:rPr lang="en-US" dirty="0" err="1" smtClean="0"/>
              <a:t>Github</a:t>
            </a:r>
            <a:r>
              <a:rPr lang="en-US" dirty="0" smtClean="0"/>
              <a:t> via the shortcut on your desktop</a:t>
            </a:r>
          </a:p>
          <a:p>
            <a:r>
              <a:rPr lang="en-US" dirty="0" smtClean="0"/>
              <a:t>Will get a welcome screen after installation and a couple “cat” icons that appear on your desktop</a:t>
            </a:r>
          </a:p>
          <a:p>
            <a:r>
              <a:rPr lang="en-US" dirty="0" smtClean="0"/>
              <a:t>Create an account at the link provided on the welcome screen (</a:t>
            </a:r>
            <a:r>
              <a:rPr lang="en-US" dirty="0" err="1" smtClean="0"/>
              <a:t>github.com</a:t>
            </a:r>
            <a:r>
              <a:rPr lang="en-US" dirty="0" smtClean="0"/>
              <a:t>)</a:t>
            </a:r>
          </a:p>
          <a:p>
            <a:r>
              <a:rPr lang="en-US" dirty="0" smtClean="0"/>
              <a:t>After logging in you may see a list of local repositories.  Can skip this step</a:t>
            </a:r>
          </a:p>
          <a:p>
            <a:r>
              <a:rPr lang="en-US" dirty="0" smtClean="0"/>
              <a:t>May see a tutorial repository on the left side of the dialog box (can delete or leave)</a:t>
            </a:r>
          </a:p>
          <a:p>
            <a:endParaRPr lang="en-US" dirty="0" smtClean="0"/>
          </a:p>
          <a:p>
            <a:endParaRPr lang="en-US" dirty="0"/>
          </a:p>
        </p:txBody>
      </p:sp>
      <p:pic>
        <p:nvPicPr>
          <p:cNvPr id="3" name="Picture 2" descr="Screen Shot 2016-05-03 at 12.36.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0" y="1371600"/>
            <a:ext cx="2467223" cy="1476523"/>
          </a:xfrm>
          <a:prstGeom prst="rect">
            <a:avLst/>
          </a:prstGeom>
        </p:spPr>
      </p:pic>
      <p:pic>
        <p:nvPicPr>
          <p:cNvPr id="6" name="Picture 5" descr="Screen Shot 2016-05-03 at 12.38.0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3124200"/>
            <a:ext cx="3505200" cy="1632051"/>
          </a:xfrm>
          <a:prstGeom prst="rect">
            <a:avLst/>
          </a:prstGeom>
        </p:spPr>
      </p:pic>
    </p:spTree>
    <p:extLst>
      <p:ext uri="{BB962C8B-B14F-4D97-AF65-F5344CB8AC3E}">
        <p14:creationId xmlns:p14="http://schemas.microsoft.com/office/powerpoint/2010/main" val="4178842850"/>
      </p:ext>
    </p:extLst>
  </p:cSld>
  <p:clrMapOvr>
    <a:masterClrMapping/>
  </p:clrMapOvr>
  <p:transition xmlns:p14="http://schemas.microsoft.com/office/powerpoint/2010/main" advClick="0">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cont.</a:t>
            </a:r>
            <a:endParaRPr lang="en-US" dirty="0"/>
          </a:p>
        </p:txBody>
      </p:sp>
      <p:pic>
        <p:nvPicPr>
          <p:cNvPr id="4" name="Picture 6" descr="http://t2.gstatic.com/images?q=tbn:ANd9GcTygWutldUbsiqyJJYas3jMUkMANOer6zKYQ9aAoIVE6_ssclqJ:d13pix9kaak6wt.cloudfront.net/background/ccaravenssoftball_1294987601_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1600201"/>
            <a:ext cx="8458200" cy="3276600"/>
          </a:xfrm>
        </p:spPr>
        <p:txBody>
          <a:bodyPr>
            <a:normAutofit fontScale="70000" lnSpcReduction="20000"/>
          </a:bodyPr>
          <a:lstStyle/>
          <a:p>
            <a:r>
              <a:rPr lang="en-US" dirty="0" smtClean="0"/>
              <a:t>Click the ‘+’ in the upper left corner to create a repository</a:t>
            </a:r>
          </a:p>
          <a:p>
            <a:pPr lvl="1"/>
            <a:r>
              <a:rPr lang="en-US" dirty="0" smtClean="0"/>
              <a:t>Name the repository (e.g. </a:t>
            </a:r>
            <a:r>
              <a:rPr lang="en-US" dirty="0" err="1" smtClean="0"/>
              <a:t>MauroExampleProject</a:t>
            </a:r>
            <a:r>
              <a:rPr lang="en-US" dirty="0" smtClean="0"/>
              <a:t>)</a:t>
            </a:r>
          </a:p>
          <a:p>
            <a:r>
              <a:rPr lang="en-US" dirty="0" smtClean="0"/>
              <a:t>Change the path to Desktop (Browse to it)</a:t>
            </a:r>
          </a:p>
          <a:p>
            <a:pPr lvl="1"/>
            <a:r>
              <a:rPr lang="en-US" dirty="0" smtClean="0"/>
              <a:t>Creates a folder of the repository name on the Desktop</a:t>
            </a:r>
          </a:p>
          <a:p>
            <a:r>
              <a:rPr lang="en-US" dirty="0" smtClean="0"/>
              <a:t>Select the </a:t>
            </a:r>
            <a:r>
              <a:rPr lang="en-US" dirty="0" err="1" smtClean="0"/>
              <a:t>gitignore</a:t>
            </a:r>
            <a:r>
              <a:rPr lang="en-US" dirty="0" smtClean="0"/>
              <a:t> </a:t>
            </a:r>
            <a:r>
              <a:rPr lang="en-US" dirty="0" err="1" smtClean="0"/>
              <a:t>pulldown</a:t>
            </a:r>
            <a:r>
              <a:rPr lang="en-US" dirty="0" smtClean="0"/>
              <a:t>.  Filter by Java.  Will ignore the Java system files in the repository</a:t>
            </a:r>
          </a:p>
          <a:p>
            <a:r>
              <a:rPr lang="en-US" dirty="0" smtClean="0"/>
              <a:t>Click on Create repository</a:t>
            </a:r>
          </a:p>
          <a:p>
            <a:r>
              <a:rPr lang="en-US" dirty="0" smtClean="0"/>
              <a:t>Click Publish (upper right corner)</a:t>
            </a:r>
          </a:p>
          <a:p>
            <a:pPr lvl="1"/>
            <a:r>
              <a:rPr lang="en-US" dirty="0" smtClean="0"/>
              <a:t>Will upload it to the </a:t>
            </a:r>
            <a:r>
              <a:rPr lang="en-US" dirty="0" err="1" smtClean="0"/>
              <a:t>Github</a:t>
            </a:r>
            <a:r>
              <a:rPr lang="en-US" dirty="0" smtClean="0"/>
              <a:t> cloud</a:t>
            </a:r>
          </a:p>
          <a:p>
            <a:pPr lvl="1"/>
            <a:r>
              <a:rPr lang="en-US" dirty="0" smtClean="0"/>
              <a:t>Enter a good description!!</a:t>
            </a:r>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a:p>
        </p:txBody>
      </p:sp>
      <p:pic>
        <p:nvPicPr>
          <p:cNvPr id="3" name="Picture 2" descr="Screen Shot 2016-05-07 at 9.46.2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4876800"/>
            <a:ext cx="5257800" cy="1687165"/>
          </a:xfrm>
          <a:prstGeom prst="rect">
            <a:avLst/>
          </a:prstGeom>
        </p:spPr>
      </p:pic>
    </p:spTree>
    <p:extLst>
      <p:ext uri="{BB962C8B-B14F-4D97-AF65-F5344CB8AC3E}">
        <p14:creationId xmlns:p14="http://schemas.microsoft.com/office/powerpoint/2010/main" val="3963865557"/>
      </p:ext>
    </p:extLst>
  </p:cSld>
  <p:clrMapOvr>
    <a:masterClrMapping/>
  </p:clrMapOvr>
  <p:transition xmlns:p14="http://schemas.microsoft.com/office/powerpoint/2010/main" advClick="0">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cont.</a:t>
            </a:r>
            <a:endParaRPr lang="en-US" dirty="0"/>
          </a:p>
        </p:txBody>
      </p:sp>
      <p:pic>
        <p:nvPicPr>
          <p:cNvPr id="4" name="Picture 6" descr="http://t2.gstatic.com/images?q=tbn:ANd9GcTygWutldUbsiqyJJYas3jMUkMANOer6zKYQ9aAoIVE6_ssclqJ:d13pix9kaak6wt.cloudfront.net/background/ccaravenssoftball_1294987601_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1600200"/>
            <a:ext cx="8153400" cy="4525963"/>
          </a:xfrm>
        </p:spPr>
        <p:txBody>
          <a:bodyPr>
            <a:normAutofit fontScale="85000" lnSpcReduction="20000"/>
          </a:bodyPr>
          <a:lstStyle/>
          <a:p>
            <a:r>
              <a:rPr lang="en-US" dirty="0" smtClean="0"/>
              <a:t>Open </a:t>
            </a:r>
            <a:r>
              <a:rPr lang="en-US" dirty="0" err="1" smtClean="0"/>
              <a:t>Github</a:t>
            </a:r>
            <a:r>
              <a:rPr lang="en-US" dirty="0" smtClean="0"/>
              <a:t> in browser (</a:t>
            </a:r>
            <a:r>
              <a:rPr lang="en-US" dirty="0" err="1" smtClean="0"/>
              <a:t>github.com</a:t>
            </a:r>
            <a:r>
              <a:rPr lang="en-US" dirty="0" smtClean="0"/>
              <a:t>) and sign-in</a:t>
            </a:r>
          </a:p>
          <a:p>
            <a:r>
              <a:rPr lang="en-US" dirty="0" smtClean="0"/>
              <a:t>Will show the repository just created on right side</a:t>
            </a:r>
          </a:p>
          <a:p>
            <a:r>
              <a:rPr lang="en-US" dirty="0" smtClean="0"/>
              <a:t>Click on the repository to see the details</a:t>
            </a:r>
          </a:p>
          <a:p>
            <a:r>
              <a:rPr lang="en-US" dirty="0" smtClean="0"/>
              <a:t>One person in group will need to go through the repository creation step</a:t>
            </a:r>
          </a:p>
          <a:p>
            <a:r>
              <a:rPr lang="en-US" dirty="0" smtClean="0"/>
              <a:t>Click settings then Collaborators (left side) and enter the usernames or emails from the group members (username or email that used when created </a:t>
            </a:r>
            <a:r>
              <a:rPr lang="en-US" dirty="0" err="1" smtClean="0"/>
              <a:t>github</a:t>
            </a:r>
            <a:r>
              <a:rPr lang="en-US" dirty="0" smtClean="0"/>
              <a:t> account)</a:t>
            </a:r>
          </a:p>
          <a:p>
            <a:r>
              <a:rPr lang="en-US" dirty="0" smtClean="0"/>
              <a:t>Can create branches for each group member to work on their section (upper left)</a:t>
            </a:r>
          </a:p>
          <a:p>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2183020383"/>
      </p:ext>
    </p:extLst>
  </p:cSld>
  <p:clrMapOvr>
    <a:masterClrMapping/>
  </p:clrMapOvr>
  <p:transition xmlns:p14="http://schemas.microsoft.com/office/powerpoint/2010/main" advClick="0">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cont.</a:t>
            </a:r>
            <a:endParaRPr lang="en-US" dirty="0"/>
          </a:p>
        </p:txBody>
      </p:sp>
      <p:pic>
        <p:nvPicPr>
          <p:cNvPr id="4" name="Picture 6" descr="http://t2.gstatic.com/images?q=tbn:ANd9GcTygWutldUbsiqyJJYas3jMUkMANOer6zKYQ9aAoIVE6_ssclqJ:d13pix9kaak6wt.cloudfront.net/background/ccaravenssoftball_1294987601_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1295400"/>
            <a:ext cx="8153400" cy="4525963"/>
          </a:xfrm>
        </p:spPr>
        <p:txBody>
          <a:bodyPr>
            <a:normAutofit fontScale="62500" lnSpcReduction="20000"/>
          </a:bodyPr>
          <a:lstStyle/>
          <a:p>
            <a:r>
              <a:rPr lang="en-US" dirty="0" smtClean="0"/>
              <a:t>Open eclipse</a:t>
            </a:r>
          </a:p>
          <a:p>
            <a:r>
              <a:rPr lang="en-US" dirty="0" smtClean="0"/>
              <a:t>Select File – Switch Workspace then browse to the repository folder created on your desktop</a:t>
            </a:r>
          </a:p>
          <a:p>
            <a:pPr lvl="1"/>
            <a:r>
              <a:rPr lang="en-US" dirty="0" smtClean="0"/>
              <a:t>If you are a collaborator, you will not have the folder BUT will create one after the project is setup by the project lead and after “cloning” (see later slides)</a:t>
            </a:r>
          </a:p>
          <a:p>
            <a:r>
              <a:rPr lang="en-US" dirty="0" smtClean="0"/>
              <a:t>Repository owner should create the new Java project in eclipse (e.g. </a:t>
            </a:r>
            <a:r>
              <a:rPr lang="en-US" dirty="0" err="1" smtClean="0"/>
              <a:t>MauroExample</a:t>
            </a:r>
            <a:r>
              <a:rPr lang="en-US" dirty="0" smtClean="0"/>
              <a:t>)</a:t>
            </a:r>
          </a:p>
          <a:p>
            <a:r>
              <a:rPr lang="en-US" dirty="0" smtClean="0"/>
              <a:t>Create a package (right click on project and select package) and/or a java class to start (e.g. a hello world type class)</a:t>
            </a:r>
          </a:p>
          <a:p>
            <a:r>
              <a:rPr lang="en-US" dirty="0" smtClean="0"/>
              <a:t>Open the repository folder on desktop.  Should see</a:t>
            </a:r>
          </a:p>
          <a:p>
            <a:pPr lvl="1"/>
            <a:r>
              <a:rPr lang="en-US" dirty="0" err="1" smtClean="0"/>
              <a:t>Git</a:t>
            </a:r>
            <a:r>
              <a:rPr lang="en-US" dirty="0" smtClean="0"/>
              <a:t> files (e.g. </a:t>
            </a:r>
            <a:r>
              <a:rPr lang="en-US" dirty="0" err="1" smtClean="0"/>
              <a:t>gitignore</a:t>
            </a:r>
            <a:r>
              <a:rPr lang="en-US" dirty="0" smtClean="0"/>
              <a:t>)</a:t>
            </a:r>
          </a:p>
          <a:p>
            <a:pPr lvl="1"/>
            <a:r>
              <a:rPr lang="en-US" dirty="0" smtClean="0"/>
              <a:t>Eclipse files (e.g. metadata and java project folder)</a:t>
            </a:r>
          </a:p>
          <a:p>
            <a:r>
              <a:rPr lang="en-US" dirty="0" smtClean="0"/>
              <a:t>Check out </a:t>
            </a:r>
            <a:r>
              <a:rPr lang="en-US" dirty="0" err="1" smtClean="0"/>
              <a:t>github</a:t>
            </a:r>
            <a:r>
              <a:rPr lang="en-US" dirty="0" smtClean="0"/>
              <a:t> desktop and should see changes in top banner</a:t>
            </a:r>
          </a:p>
          <a:p>
            <a:pPr lvl="1"/>
            <a:r>
              <a:rPr lang="en-US" dirty="0" smtClean="0"/>
              <a:t>Click changes button</a:t>
            </a:r>
          </a:p>
          <a:p>
            <a:pPr lvl="1"/>
            <a:endParaRPr lang="en-US" dirty="0" smtClean="0"/>
          </a:p>
          <a:p>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a:p>
        </p:txBody>
      </p:sp>
      <p:pic>
        <p:nvPicPr>
          <p:cNvPr id="3" name="Picture 2" descr="Screen Shot 2016-05-03 at 1.05.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5334000"/>
            <a:ext cx="4432300" cy="1248417"/>
          </a:xfrm>
          <a:prstGeom prst="rect">
            <a:avLst/>
          </a:prstGeom>
        </p:spPr>
      </p:pic>
    </p:spTree>
    <p:extLst>
      <p:ext uri="{BB962C8B-B14F-4D97-AF65-F5344CB8AC3E}">
        <p14:creationId xmlns:p14="http://schemas.microsoft.com/office/powerpoint/2010/main" val="681960426"/>
      </p:ext>
    </p:extLst>
  </p:cSld>
  <p:clrMapOvr>
    <a:masterClrMapping/>
  </p:clrMapOvr>
  <p:transition xmlns:p14="http://schemas.microsoft.com/office/powerpoint/2010/main" advClick="0">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cont.</a:t>
            </a:r>
            <a:endParaRPr lang="en-US" dirty="0"/>
          </a:p>
        </p:txBody>
      </p:sp>
      <p:pic>
        <p:nvPicPr>
          <p:cNvPr id="4" name="Picture 6" descr="http://t2.gstatic.com/images?q=tbn:ANd9GcTygWutldUbsiqyJJYas3jMUkMANOer6zKYQ9aAoIVE6_ssclqJ:d13pix9kaak6wt.cloudfront.net/background/ccaravenssoftball_1294987601_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1219201"/>
            <a:ext cx="8153400" cy="4038600"/>
          </a:xfrm>
        </p:spPr>
        <p:txBody>
          <a:bodyPr>
            <a:normAutofit fontScale="70000" lnSpcReduction="20000"/>
          </a:bodyPr>
          <a:lstStyle/>
          <a:p>
            <a:r>
              <a:rPr lang="en-US" dirty="0" smtClean="0"/>
              <a:t>Should see the changes made to the repository (project added stuff)</a:t>
            </a:r>
          </a:p>
          <a:p>
            <a:r>
              <a:rPr lang="en-US" dirty="0" smtClean="0"/>
              <a:t>Need to “commit” the changes in order to share with other collaborators</a:t>
            </a:r>
          </a:p>
          <a:p>
            <a:pPr lvl="1"/>
            <a:r>
              <a:rPr lang="en-US" dirty="0" smtClean="0"/>
              <a:t>Type description in summary or description fields (be descriptive!!!)</a:t>
            </a:r>
          </a:p>
          <a:p>
            <a:pPr lvl="1"/>
            <a:r>
              <a:rPr lang="en-US" dirty="0" smtClean="0"/>
              <a:t>Click “commit to master”</a:t>
            </a:r>
          </a:p>
          <a:p>
            <a:pPr lvl="1"/>
            <a:r>
              <a:rPr lang="en-US" dirty="0" smtClean="0"/>
              <a:t>Click “syncing” in top right corner to sync the changes</a:t>
            </a:r>
          </a:p>
          <a:p>
            <a:pPr lvl="1"/>
            <a:r>
              <a:rPr lang="en-US" dirty="0" smtClean="0"/>
              <a:t>Note the chain under the syncing button.  These show the revisions (hollow while syncing).  Right most is the current state (also called the “tip”).  If click on the dots can see the history of that revision </a:t>
            </a:r>
          </a:p>
          <a:p>
            <a:r>
              <a:rPr lang="en-US" dirty="0" smtClean="0"/>
              <a:t>Now check the cloud </a:t>
            </a:r>
            <a:r>
              <a:rPr lang="en-US" dirty="0" err="1" smtClean="0"/>
              <a:t>github</a:t>
            </a:r>
            <a:r>
              <a:rPr lang="en-US" dirty="0" smtClean="0"/>
              <a:t> and refresh to see the changes update</a:t>
            </a:r>
          </a:p>
          <a:p>
            <a:endParaRPr lang="en-US" dirty="0" smtClean="0"/>
          </a:p>
          <a:p>
            <a:endParaRPr lang="en-US" dirty="0" smtClean="0"/>
          </a:p>
          <a:p>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a:p>
        </p:txBody>
      </p:sp>
      <p:pic>
        <p:nvPicPr>
          <p:cNvPr id="6" name="Picture 5" descr="Screen Shot 2016-05-03 at 1.09.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439714"/>
            <a:ext cx="6667500" cy="1291285"/>
          </a:xfrm>
          <a:prstGeom prst="rect">
            <a:avLst/>
          </a:prstGeom>
        </p:spPr>
      </p:pic>
    </p:spTree>
    <p:extLst>
      <p:ext uri="{BB962C8B-B14F-4D97-AF65-F5344CB8AC3E}">
        <p14:creationId xmlns:p14="http://schemas.microsoft.com/office/powerpoint/2010/main" val="3301025117"/>
      </p:ext>
    </p:extLst>
  </p:cSld>
  <p:clrMapOvr>
    <a:masterClrMapping/>
  </p:clrMapOvr>
  <p:transition xmlns:p14="http://schemas.microsoft.com/office/powerpoint/2010/main" advClick="0">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cont.</a:t>
            </a:r>
            <a:endParaRPr lang="en-US" dirty="0"/>
          </a:p>
        </p:txBody>
      </p:sp>
      <p:pic>
        <p:nvPicPr>
          <p:cNvPr id="4" name="Picture 6" descr="http://t2.gstatic.com/images?q=tbn:ANd9GcTygWutldUbsiqyJJYas3jMUkMANOer6zKYQ9aAoIVE6_ssclqJ:d13pix9kaak6wt.cloudfront.net/background/ccaravenssoftball_1294987601_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0"/>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1219201"/>
            <a:ext cx="8153400" cy="4038600"/>
          </a:xfrm>
        </p:spPr>
        <p:txBody>
          <a:bodyPr>
            <a:normAutofit fontScale="62500" lnSpcReduction="20000"/>
          </a:bodyPr>
          <a:lstStyle/>
          <a:p>
            <a:r>
              <a:rPr lang="en-US" dirty="0" smtClean="0"/>
              <a:t>Create more stuff in your eclipse project</a:t>
            </a:r>
          </a:p>
          <a:p>
            <a:r>
              <a:rPr lang="en-US" dirty="0" smtClean="0"/>
              <a:t>Desktop – see changes, commit, sync</a:t>
            </a:r>
          </a:p>
          <a:p>
            <a:r>
              <a:rPr lang="en-US" dirty="0" err="1" smtClean="0"/>
              <a:t>Goto</a:t>
            </a:r>
            <a:r>
              <a:rPr lang="en-US" dirty="0" smtClean="0"/>
              <a:t> the cloud </a:t>
            </a:r>
            <a:r>
              <a:rPr lang="en-US" dirty="0" err="1" smtClean="0"/>
              <a:t>github</a:t>
            </a:r>
            <a:r>
              <a:rPr lang="en-US" dirty="0"/>
              <a:t> </a:t>
            </a:r>
            <a:r>
              <a:rPr lang="en-US" dirty="0" smtClean="0"/>
              <a:t>and should see the updated changes</a:t>
            </a:r>
          </a:p>
          <a:p>
            <a:pPr lvl="1"/>
            <a:r>
              <a:rPr lang="en-US" dirty="0" smtClean="0"/>
              <a:t>Will be repeating this for your development</a:t>
            </a:r>
          </a:p>
          <a:p>
            <a:pPr lvl="1"/>
            <a:r>
              <a:rPr lang="en-US" dirty="0" smtClean="0">
                <a:solidFill>
                  <a:srgbClr val="FF0000"/>
                </a:solidFill>
              </a:rPr>
              <a:t>Make sure know what doing on desktop </a:t>
            </a:r>
            <a:r>
              <a:rPr lang="en-US" dirty="0" err="1" smtClean="0">
                <a:solidFill>
                  <a:srgbClr val="FF0000"/>
                </a:solidFill>
              </a:rPr>
              <a:t>github</a:t>
            </a:r>
            <a:r>
              <a:rPr lang="en-US" dirty="0" smtClean="0">
                <a:solidFill>
                  <a:srgbClr val="FF0000"/>
                </a:solidFill>
              </a:rPr>
              <a:t> and where doing it on cloud </a:t>
            </a:r>
            <a:r>
              <a:rPr lang="en-US" dirty="0" err="1" smtClean="0">
                <a:solidFill>
                  <a:srgbClr val="FF0000"/>
                </a:solidFill>
              </a:rPr>
              <a:t>github</a:t>
            </a:r>
            <a:endParaRPr lang="en-US" dirty="0" smtClean="0">
              <a:solidFill>
                <a:srgbClr val="FF0000"/>
              </a:solidFill>
            </a:endParaRPr>
          </a:p>
          <a:p>
            <a:r>
              <a:rPr lang="en-US" dirty="0" smtClean="0"/>
              <a:t>If added a java file, you can click on the dot that has the revision, scroll down in history panel and click on the file to see it.</a:t>
            </a:r>
          </a:p>
          <a:p>
            <a:endParaRPr lang="en-US" dirty="0"/>
          </a:p>
          <a:p>
            <a:r>
              <a:rPr lang="en-US" dirty="0" smtClean="0"/>
              <a:t>Now the collaborators can go to cloud </a:t>
            </a:r>
            <a:r>
              <a:rPr lang="en-US" dirty="0" err="1" smtClean="0"/>
              <a:t>github</a:t>
            </a:r>
            <a:r>
              <a:rPr lang="en-US" dirty="0" smtClean="0"/>
              <a:t> and search for the repository</a:t>
            </a:r>
          </a:p>
          <a:p>
            <a:pPr lvl="1"/>
            <a:r>
              <a:rPr lang="en-US" dirty="0" smtClean="0"/>
              <a:t>“clone” the repository by click on the icon that looks like a download</a:t>
            </a:r>
          </a:p>
          <a:p>
            <a:pPr lvl="1"/>
            <a:r>
              <a:rPr lang="en-US" dirty="0" smtClean="0"/>
              <a:t>Will create a folder on desktop, then can work on the files</a:t>
            </a:r>
          </a:p>
          <a:p>
            <a:pPr lvl="1"/>
            <a:r>
              <a:rPr lang="en-US" dirty="0" smtClean="0"/>
              <a:t>If make changes then should follow the commit, sync workflow as before</a:t>
            </a:r>
          </a:p>
          <a:p>
            <a:endParaRPr lang="en-US" dirty="0" smtClean="0"/>
          </a:p>
          <a:p>
            <a:endParaRPr lang="en-US" dirty="0" smtClean="0"/>
          </a:p>
          <a:p>
            <a:pPr lvl="1"/>
            <a:endParaRPr lang="en-US" dirty="0" smtClean="0"/>
          </a:p>
          <a:p>
            <a:pPr lvl="1"/>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a:p>
        </p:txBody>
      </p:sp>
      <p:pic>
        <p:nvPicPr>
          <p:cNvPr id="3" name="Picture 2" descr="Screen Shot 2016-05-03 at 1.51.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5410200"/>
            <a:ext cx="5499100" cy="1155700"/>
          </a:xfrm>
          <a:prstGeom prst="rect">
            <a:avLst/>
          </a:prstGeom>
        </p:spPr>
      </p:pic>
    </p:spTree>
    <p:extLst>
      <p:ext uri="{BB962C8B-B14F-4D97-AF65-F5344CB8AC3E}">
        <p14:creationId xmlns:p14="http://schemas.microsoft.com/office/powerpoint/2010/main" val="3135683889"/>
      </p:ext>
    </p:extLst>
  </p:cSld>
  <p:clrMapOvr>
    <a:masterClrMapping/>
  </p:clrMapOvr>
  <p:transition xmlns:p14="http://schemas.microsoft.com/office/powerpoint/2010/main" advClick="0">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5374</TotalTime>
  <Words>667</Words>
  <Application>Microsoft Macintosh PowerPoint</Application>
  <PresentationFormat>On-screen Show (4:3)</PresentationFormat>
  <Paragraphs>99</Paragraphs>
  <Slides>6</Slides>
  <Notes>0</Notes>
  <HiddenSlides>0</HiddenSlides>
  <MMClips>0</MMClips>
  <ScaleCrop>false</ScaleCrop>
  <HeadingPairs>
    <vt:vector size="6" baseType="variant">
      <vt:variant>
        <vt:lpstr>Theme</vt:lpstr>
      </vt:variant>
      <vt:variant>
        <vt:i4>1</vt:i4>
      </vt:variant>
      <vt:variant>
        <vt:lpstr>Slide Titles</vt:lpstr>
      </vt:variant>
      <vt:variant>
        <vt:i4>6</vt:i4>
      </vt:variant>
      <vt:variant>
        <vt:lpstr>Custom Shows</vt:lpstr>
      </vt:variant>
      <vt:variant>
        <vt:i4>2</vt:i4>
      </vt:variant>
    </vt:vector>
  </HeadingPairs>
  <TitlesOfParts>
    <vt:vector size="9" baseType="lpstr">
      <vt:lpstr>Black</vt:lpstr>
      <vt:lpstr>Github</vt:lpstr>
      <vt:lpstr>Github cont.</vt:lpstr>
      <vt:lpstr>Github cont.</vt:lpstr>
      <vt:lpstr>Github cont.</vt:lpstr>
      <vt:lpstr>Github cont.</vt:lpstr>
      <vt:lpstr>Github cont.</vt:lpstr>
      <vt:lpstr>LogIn</vt:lpstr>
      <vt:lpstr>Intro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Computer Science</dc:title>
  <dc:creator>mremington</dc:creator>
  <cp:lastModifiedBy>Anthony Mauro</cp:lastModifiedBy>
  <cp:revision>127</cp:revision>
  <dcterms:created xsi:type="dcterms:W3CDTF">2011-08-30T02:56:41Z</dcterms:created>
  <dcterms:modified xsi:type="dcterms:W3CDTF">2016-05-07T16:48:06Z</dcterms:modified>
</cp:coreProperties>
</file>