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E9AB7-738D-40CB-BDC8-147606A91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A25DA2-E5C4-4CA2-B5FA-6160C2507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62CAEC-BA45-421D-9C38-CB4FE77B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3CD4-E660-4F7D-8750-DF6310CD713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0DFE07-ED86-49F9-9EC3-E0A524DF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68FF62-0E61-47DA-A612-E86CFF86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14B-2C78-4F20-95CD-D33E2E408E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12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0260C-CA04-4E21-BE82-6CDBD3E2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99D6A2-D31A-4969-B258-FE3783B6F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644345-140C-46B0-B884-D8B818B2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3CD4-E660-4F7D-8750-DF6310CD713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96FC46-428A-4EF4-9723-A73684C0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1950C4-A685-482A-B7FE-B968EC17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14B-2C78-4F20-95CD-D33E2E408E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90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68C2E1-7BFB-4854-9E27-0DC3006AF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E6AF7A-5740-4F6F-AA15-B5F89CE8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689921-366F-46D2-9FBF-86407F90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3CD4-E660-4F7D-8750-DF6310CD713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EAA807-E06D-40C0-89C9-59EC39ED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37B818-673A-4735-9606-42921C59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14B-2C78-4F20-95CD-D33E2E408E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34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BFFF8-D7A5-409C-BA0F-9A3FC9C0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B3783F-5673-43C5-B29C-503B3FFB3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1A871-EA51-43C1-AB76-2F60A165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3CD4-E660-4F7D-8750-DF6310CD713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14F3B4-A14A-4520-9968-79BA96FD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6F6C0E-302E-4020-BCE7-5495F310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14B-2C78-4F20-95CD-D33E2E408E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42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04C0A-36E4-4372-B2E3-6A84245A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F53C94-20D1-42AB-9504-A595B313B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C7D5FD-579B-4D3A-AF3E-94F0D09A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3CD4-E660-4F7D-8750-DF6310CD713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0D423E-32FB-47E8-8497-C03E5D21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A1B081-6D3C-4D2A-ACA6-AB6907D0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14B-2C78-4F20-95CD-D33E2E408E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1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E68A7-11F1-49C2-918A-078568D0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3BF29A-F247-4841-A079-170D10BBC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FD3414-4053-486D-B33F-0F7890622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C76F11-CCB8-4CDB-B091-F290C216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3CD4-E660-4F7D-8750-DF6310CD713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B1AA71-5FB7-491F-A803-C3FEC704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86EED9-484D-4EF9-A1B5-5BBC584E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14B-2C78-4F20-95CD-D33E2E408E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13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A63A9-7C13-4F42-8D5C-449898F7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535FA-0644-4F85-B8DB-57CCD133C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3D92B9-BBED-4A92-859E-8F5714B59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64A3C0-304F-4134-96B1-3F4ACA2BE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F2A011-307A-4AA1-8B16-621386EA7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A2DB37-6316-4D48-8891-9DB6BAD7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3CD4-E660-4F7D-8750-DF6310CD713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0B8E5F-B0D9-442A-A820-08070695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5C01E6-0FB7-4B98-98E4-A031E251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14B-2C78-4F20-95CD-D33E2E408E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111A-8E49-4A7B-9CAE-D04E0FFE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E87C39-4B98-4636-A5E8-7EA45395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3CD4-E660-4F7D-8750-DF6310CD713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68B968-029E-4999-AED9-BCC0C410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8A3779-1682-484F-86BC-0606049A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14B-2C78-4F20-95CD-D33E2E408E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12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6A27E4-75C0-4807-9FF6-171284E1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3CD4-E660-4F7D-8750-DF6310CD713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F5ED7C-A333-4E38-9E5E-182D52A7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33E926-B6D0-489E-B6E3-023DDA0F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14B-2C78-4F20-95CD-D33E2E408E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00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0E9EB-9338-4F33-89BC-C19F2703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C52F8B-2792-4479-8F11-C302928CC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368F32-8FD3-49CB-9BFC-2E51E74F0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4EBF7A-F1FA-43B0-B53D-CE6FC64D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3CD4-E660-4F7D-8750-DF6310CD713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767A90-1ADA-457B-9A8F-F4994FF3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1328D4-CE91-4C9C-B487-68A34BF0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14B-2C78-4F20-95CD-D33E2E408E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73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8052E1-7B9F-4648-BFF7-79EC3762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A11B7D-1BA2-479D-9FC9-223C4E7A1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14E9A5-C523-45DC-9174-40239A11A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1072D4-1DED-43E4-85E1-4BB2D406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3CD4-E660-4F7D-8750-DF6310CD713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E4787B-F9AA-4175-9256-D9C54BFD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5F1558-036C-4AB5-9182-B776BE5D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14B-2C78-4F20-95CD-D33E2E408E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9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F805E6-4CFF-493E-B302-456C516C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8403A1-2B59-493A-ABEA-A76E47DFC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9AA004-AD4B-4A66-BE2A-D418E0D01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A3CD4-E660-4F7D-8750-DF6310CD713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6623B-2201-480D-A4A7-CB3AB6591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CED450-4F0E-465F-8F48-D47D853D5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C514B-2C78-4F20-95CD-D33E2E408E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1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4DED7E5-D0ED-47CB-A926-B439189AA8C6}"/>
              </a:ext>
            </a:extLst>
          </p:cNvPr>
          <p:cNvSpPr/>
          <p:nvPr/>
        </p:nvSpPr>
        <p:spPr>
          <a:xfrm>
            <a:off x="9439929" y="1328869"/>
            <a:ext cx="1516394" cy="37152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dirty="0"/>
              <a:t>Mobile </a:t>
            </a:r>
            <a:r>
              <a:rPr lang="fr-FR" dirty="0" err="1"/>
              <a:t>Device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C23615-987E-4FFA-8B82-B0C8BE51E2EB}"/>
              </a:ext>
            </a:extLst>
          </p:cNvPr>
          <p:cNvSpPr/>
          <p:nvPr/>
        </p:nvSpPr>
        <p:spPr>
          <a:xfrm>
            <a:off x="7175156" y="1328870"/>
            <a:ext cx="1728623" cy="37152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dirty="0"/>
              <a:t>Web Server</a:t>
            </a:r>
          </a:p>
          <a:p>
            <a:pPr algn="ctr"/>
            <a:r>
              <a:rPr lang="fr-FR" sz="1200" dirty="0"/>
              <a:t>(plan-ops.fr by default)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C9B470-0D8A-45B3-84B6-1ABB41D5FD97}"/>
              </a:ext>
            </a:extLst>
          </p:cNvPr>
          <p:cNvSpPr/>
          <p:nvPr/>
        </p:nvSpPr>
        <p:spPr>
          <a:xfrm>
            <a:off x="1050325" y="1359243"/>
            <a:ext cx="5588681" cy="37152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dirty="0"/>
              <a:t>Arma3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EFD126-6459-4654-987A-15D0432109BC}"/>
              </a:ext>
            </a:extLst>
          </p:cNvPr>
          <p:cNvSpPr/>
          <p:nvPr/>
        </p:nvSpPr>
        <p:spPr>
          <a:xfrm>
            <a:off x="1319355" y="2337485"/>
            <a:ext cx="898681" cy="139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@cTab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32803-777F-4A14-9716-83ABBD13C125}"/>
              </a:ext>
            </a:extLst>
          </p:cNvPr>
          <p:cNvSpPr/>
          <p:nvPr/>
        </p:nvSpPr>
        <p:spPr>
          <a:xfrm>
            <a:off x="3273994" y="2338943"/>
            <a:ext cx="898681" cy="139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@cTabIRL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43DB7-FF50-4FA1-8E8E-FF501ACBC5BF}"/>
              </a:ext>
            </a:extLst>
          </p:cNvPr>
          <p:cNvSpPr/>
          <p:nvPr/>
        </p:nvSpPr>
        <p:spPr>
          <a:xfrm>
            <a:off x="5370437" y="2337485"/>
            <a:ext cx="898681" cy="139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cTab</a:t>
            </a:r>
            <a:endParaRPr lang="fr-FR" sz="1400" dirty="0"/>
          </a:p>
          <a:p>
            <a:pPr algn="ctr"/>
            <a:r>
              <a:rPr lang="fr-FR" sz="1400" dirty="0"/>
              <a:t>Extension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360D8-99D4-4D88-B3D2-8F18D260F242}"/>
              </a:ext>
            </a:extLst>
          </p:cNvPr>
          <p:cNvSpPr/>
          <p:nvPr/>
        </p:nvSpPr>
        <p:spPr>
          <a:xfrm>
            <a:off x="7581163" y="2337485"/>
            <a:ext cx="898681" cy="139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cTab</a:t>
            </a:r>
            <a:endParaRPr lang="fr-FR" sz="1400" dirty="0"/>
          </a:p>
          <a:p>
            <a:pPr algn="ctr"/>
            <a:r>
              <a:rPr lang="fr-FR" sz="1400" dirty="0" err="1"/>
              <a:t>WebApp</a:t>
            </a:r>
            <a:endParaRPr lang="fr-FR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06B3B-166A-43DB-B721-4C450F909C40}"/>
              </a:ext>
            </a:extLst>
          </p:cNvPr>
          <p:cNvSpPr/>
          <p:nvPr/>
        </p:nvSpPr>
        <p:spPr>
          <a:xfrm>
            <a:off x="9845935" y="2337487"/>
            <a:ext cx="898681" cy="1397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Web Page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FE2B575-5916-440E-B271-F23AE4224EC7}"/>
              </a:ext>
            </a:extLst>
          </p:cNvPr>
          <p:cNvSpPr/>
          <p:nvPr/>
        </p:nvSpPr>
        <p:spPr>
          <a:xfrm>
            <a:off x="2288814" y="2541719"/>
            <a:ext cx="918522" cy="39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CBA </a:t>
            </a:r>
            <a:r>
              <a:rPr lang="fr-FR" sz="900" dirty="0" err="1"/>
              <a:t>events</a:t>
            </a:r>
            <a:endParaRPr lang="fr-FR" sz="900" dirty="0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E5521389-8DA0-4BE3-8801-1DEC9A24D3F9}"/>
              </a:ext>
            </a:extLst>
          </p:cNvPr>
          <p:cNvSpPr/>
          <p:nvPr/>
        </p:nvSpPr>
        <p:spPr>
          <a:xfrm>
            <a:off x="4316415" y="2488174"/>
            <a:ext cx="918522" cy="39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callExtension</a:t>
            </a:r>
            <a:endParaRPr lang="fr-FR" sz="900" dirty="0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EC6D1B3-5352-46DB-B06E-EFA1BDC33A5F}"/>
              </a:ext>
            </a:extLst>
          </p:cNvPr>
          <p:cNvSpPr/>
          <p:nvPr/>
        </p:nvSpPr>
        <p:spPr>
          <a:xfrm flipH="1">
            <a:off x="4312295" y="2986563"/>
            <a:ext cx="918522" cy="39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callback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A31E54F3-A585-47B0-BFDD-E93B7202827E}"/>
              </a:ext>
            </a:extLst>
          </p:cNvPr>
          <p:cNvSpPr/>
          <p:nvPr/>
        </p:nvSpPr>
        <p:spPr>
          <a:xfrm flipH="1">
            <a:off x="2286754" y="3089535"/>
            <a:ext cx="918522" cy="39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call</a:t>
            </a:r>
          </a:p>
        </p:txBody>
      </p:sp>
      <p:sp>
        <p:nvSpPr>
          <p:cNvPr id="24" name="Flèche : double flèche horizontale 23">
            <a:extLst>
              <a:ext uri="{FF2B5EF4-FFF2-40B4-BE49-F238E27FC236}">
                <a16:creationId xmlns:a16="http://schemas.microsoft.com/office/drawing/2014/main" id="{828EB0A8-4D28-4D64-858D-46EC02F75B8C}"/>
              </a:ext>
            </a:extLst>
          </p:cNvPr>
          <p:cNvSpPr/>
          <p:nvPr/>
        </p:nvSpPr>
        <p:spPr>
          <a:xfrm>
            <a:off x="6329809" y="2762602"/>
            <a:ext cx="1142999" cy="4845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SignalR</a:t>
            </a:r>
            <a:endParaRPr lang="fr-FR" sz="900" dirty="0"/>
          </a:p>
        </p:txBody>
      </p:sp>
      <p:sp>
        <p:nvSpPr>
          <p:cNvPr id="31" name="Flèche : double flèche horizontale 30">
            <a:extLst>
              <a:ext uri="{FF2B5EF4-FFF2-40B4-BE49-F238E27FC236}">
                <a16:creationId xmlns:a16="http://schemas.microsoft.com/office/drawing/2014/main" id="{306985B0-2D6F-436E-8A1E-0C88FEF40747}"/>
              </a:ext>
            </a:extLst>
          </p:cNvPr>
          <p:cNvSpPr/>
          <p:nvPr/>
        </p:nvSpPr>
        <p:spPr>
          <a:xfrm>
            <a:off x="8591390" y="2744312"/>
            <a:ext cx="1142999" cy="4845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SignalR</a:t>
            </a:r>
            <a:endParaRPr lang="fr-FR" sz="900" dirty="0"/>
          </a:p>
        </p:txBody>
      </p:sp>
      <p:pic>
        <p:nvPicPr>
          <p:cNvPr id="35" name="Graphique 34">
            <a:extLst>
              <a:ext uri="{FF2B5EF4-FFF2-40B4-BE49-F238E27FC236}">
                <a16:creationId xmlns:a16="http://schemas.microsoft.com/office/drawing/2014/main" id="{5C7CFF2F-6386-405A-A5C1-82CFBBC56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1058" y="1409363"/>
            <a:ext cx="609600" cy="6096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2731A8FD-A451-463A-94DC-7F0D5BF1F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357" y="1436974"/>
            <a:ext cx="579785" cy="581989"/>
          </a:xfrm>
          <a:prstGeom prst="rect">
            <a:avLst/>
          </a:prstGeom>
        </p:spPr>
      </p:pic>
      <p:pic>
        <p:nvPicPr>
          <p:cNvPr id="41" name="Graphique 40">
            <a:extLst>
              <a:ext uri="{FF2B5EF4-FFF2-40B4-BE49-F238E27FC236}">
                <a16:creationId xmlns:a16="http://schemas.microsoft.com/office/drawing/2014/main" id="{27CDAE71-8321-478F-B222-17E27601B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9162" y="1398673"/>
            <a:ext cx="645371" cy="608281"/>
          </a:xfrm>
          <a:prstGeom prst="rect">
            <a:avLst/>
          </a:prstGeom>
        </p:spPr>
      </p:pic>
      <p:pic>
        <p:nvPicPr>
          <p:cNvPr id="43" name="Graphique 42">
            <a:extLst>
              <a:ext uri="{FF2B5EF4-FFF2-40B4-BE49-F238E27FC236}">
                <a16:creationId xmlns:a16="http://schemas.microsoft.com/office/drawing/2014/main" id="{8F4BFAD8-2495-4320-A8DC-1B1B232B64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6896" y="1398673"/>
            <a:ext cx="592679" cy="59267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299DF70-15FE-4985-8FA7-C9384F6049F7}"/>
              </a:ext>
            </a:extLst>
          </p:cNvPr>
          <p:cNvSpPr/>
          <p:nvPr/>
        </p:nvSpPr>
        <p:spPr>
          <a:xfrm>
            <a:off x="1311874" y="3896497"/>
            <a:ext cx="2860802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Game Engine</a:t>
            </a:r>
          </a:p>
        </p:txBody>
      </p:sp>
    </p:spTree>
    <p:extLst>
      <p:ext uri="{BB962C8B-B14F-4D97-AF65-F5344CB8AC3E}">
        <p14:creationId xmlns:p14="http://schemas.microsoft.com/office/powerpoint/2010/main" val="29690891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Etelain</dc:creator>
  <cp:lastModifiedBy>Julien Etelain</cp:lastModifiedBy>
  <cp:revision>4</cp:revision>
  <dcterms:created xsi:type="dcterms:W3CDTF">2020-10-20T17:16:51Z</dcterms:created>
  <dcterms:modified xsi:type="dcterms:W3CDTF">2020-10-20T17:51:10Z</dcterms:modified>
</cp:coreProperties>
</file>