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NhaMIi7zK275UmmjI44b1CQv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447718549_3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447718549_3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447718549_3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4771854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44771854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4771854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44771854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4771854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4771854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544771854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447718549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447718549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447718549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vXqOnEwriVH7eYrwbuyDYaywTAsdmolm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iEt9V9UQc3Y8Z0K8oHKMhLeyUf2Mqin0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640080" y="320040"/>
            <a:ext cx="6692827" cy="3892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MX" sz="5600"/>
              <a:t>Proyecto Cómputo Concurrente</a:t>
            </a:r>
            <a:br>
              <a:rPr lang="es-MX" sz="5600"/>
            </a:br>
            <a:r>
              <a:rPr lang="es-MX" sz="5600"/>
              <a:t>Diseño de un controlador de un auto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40080" y="4631161"/>
            <a:ext cx="6692827" cy="1569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Modelos paralelos para algoritmos genéticos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714562" y="440926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544" y="1267079"/>
            <a:ext cx="4087368" cy="408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Parámetros del buscador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042950" y="4626075"/>
            <a:ext cx="101061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ParamsGA pars = {popSize, Gmax, Pc, Pm, precision,nMigrantes,tamEpoca,};*/</a:t>
            </a:r>
            <a:endParaRPr sz="15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MX" sz="15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ParamsGA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MX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MX" sz="15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MX" sz="15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s-MX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,};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533025" y="1835550"/>
            <a:ext cx="11121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 del algoritmo </a:t>
            </a: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genético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popSize: Tamaño de la población	(36)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Gmax: Número de generaciones	(30)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Pc: Probabilidad de cruza			(0.9)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Pm: Probabilidad de mutación		(0.1)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Precisión 						(6)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nMigrantes: Número de migrantes	(6)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tamEpoca: Tamaño de la época	(6)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>
            <p:ph type="title"/>
          </p:nvPr>
        </p:nvSpPr>
        <p:spPr>
          <a:xfrm>
            <a:off x="3908525" y="365250"/>
            <a:ext cx="43719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rPr lang="es-MX" sz="3259"/>
              <a:t>Ejecución del programa</a:t>
            </a:r>
            <a:endParaRPr sz="2360"/>
          </a:p>
        </p:txBody>
      </p:sp>
      <p:pic>
        <p:nvPicPr>
          <p:cNvPr id="160" name="Google Shape;160;p8" title="2023-06-21 16-55-56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063" y="817950"/>
            <a:ext cx="6962825" cy="5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5447718549_30_5" title="vlc-record-2023-06-21-21h31m58s-2023-06-21 21-23-38.mkv-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925" y="1130187"/>
            <a:ext cx="6130150" cy="45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Migración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50" y="1514187"/>
            <a:ext cx="9291099" cy="3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47718549_0_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2544771854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00" y="931949"/>
            <a:ext cx="10158599" cy="49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47718549_0_1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544771854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350" y="2360718"/>
            <a:ext cx="9373300" cy="2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838200" y="198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Unión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325" y="267450"/>
            <a:ext cx="5893350" cy="60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544771854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13" y="1525338"/>
            <a:ext cx="7636975" cy="3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2544771854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863" y="1783775"/>
            <a:ext cx="6822275" cy="32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MX" sz="5400"/>
              <a:t>Problemas de implementación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sz="2200"/>
              <a:t>Biblioteca fmt – ruta de la biblioteca “libfmt.a” no encontrada para compilar</a:t>
            </a:r>
            <a:endParaRPr sz="18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MX" sz="2200"/>
              <a:t>mpic++ -I./problemas/ ./problemas/*.cpp *.cpp -lfmt -o genetico_torcs</a:t>
            </a:r>
            <a:endParaRPr i="1" sz="2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200"/>
              <a:t>Se resolvió cambiando la línea de compilación a lo siguiente:</a:t>
            </a:r>
            <a:endParaRPr sz="2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MX" sz="2200"/>
              <a:t>mpic++ -I./problemas/ ./problemas/*.cpp *.cpp "/usr/local/lib/libfmt.a" -o genetico_torcs</a:t>
            </a:r>
            <a:endParaRPr i="1"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En la ejecución, el programa fallaba al encontrar un archivo de tipo xml, el error se solucionó al cambiar el nombre de la carpeta del proyecto de  “Proyecto torcs (copia)” a “Proyecto torcs”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sz="2200"/>
              <a:t>E</a:t>
            </a:r>
            <a:r>
              <a:rPr i="1" lang="es-MX" sz="2200"/>
              <a:t>rror /lib/x86_64-linux-gnu/libc.so.6: version `GLIBC_2.34', </a:t>
            </a:r>
            <a:r>
              <a:rPr i="1" lang="es-MX" sz="2200"/>
              <a:t>`GLIBC_2.35'</a:t>
            </a:r>
            <a:r>
              <a:rPr i="1" lang="es-MX" sz="2200"/>
              <a:t> not found</a:t>
            </a:r>
            <a:endParaRPr i="1" sz="2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2200"/>
              <a:t>Este error se resolvió agregando el mirror  “</a:t>
            </a:r>
            <a:r>
              <a:rPr lang="es-MX" sz="21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i="1" lang="es-MX" sz="2100">
                <a:latin typeface="Arial"/>
                <a:ea typeface="Arial"/>
                <a:cs typeface="Arial"/>
                <a:sym typeface="Arial"/>
              </a:rPr>
              <a:t>eb http://cz.archive.ubuntu.com/ubuntu jammy main”</a:t>
            </a:r>
            <a:r>
              <a:rPr lang="es-MX" sz="2100">
                <a:latin typeface="Arial"/>
                <a:ea typeface="Arial"/>
                <a:cs typeface="Arial"/>
                <a:sym typeface="Arial"/>
              </a:rPr>
              <a:t> a nuestra lista de fuentes “</a:t>
            </a:r>
            <a:r>
              <a:rPr i="1" lang="es-MX" sz="2100">
                <a:latin typeface="Arial"/>
                <a:ea typeface="Arial"/>
                <a:cs typeface="Arial"/>
                <a:sym typeface="Arial"/>
              </a:rPr>
              <a:t>etc/apt/sources.list</a:t>
            </a:r>
            <a:r>
              <a:rPr lang="es-MX" sz="2100">
                <a:latin typeface="Arial"/>
                <a:ea typeface="Arial"/>
                <a:cs typeface="Arial"/>
                <a:sym typeface="Arial"/>
              </a:rPr>
              <a:t>” y resintalando la biblioteca libc6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0" i="0" lang="es-MX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 controlador de auto 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838200" y="4718595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2023-06-21T16:44:24Z</dcterms:created>
  <dc:creator>orlando mandujano</dc:creator>
</cp:coreProperties>
</file>