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2" r:id="rId16"/>
    <p:sldId id="264" r:id="rId17"/>
    <p:sldId id="265" r:id="rId18"/>
    <p:sldId id="266" r:id="rId19"/>
    <p:sldId id="263" r:id="rId20"/>
    <p:sldId id="261" r:id="rId21"/>
    <p:sldId id="260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GIT et </a:t>
            </a:r>
            <a:r>
              <a:rPr lang="fr-FR" sz="4800" dirty="0" err="1">
                <a:latin typeface="Bahnschrift SemiBold" panose="020B0502040204020203" pitchFamily="34" charset="0"/>
              </a:rPr>
              <a:t>versionning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SupOpNumTools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Package Python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SupOpDemos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231</TotalTime>
  <Words>901</Words>
  <Application>Microsoft Office PowerPoint</Application>
  <PresentationFormat>Grand écran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100</cp:revision>
  <dcterms:created xsi:type="dcterms:W3CDTF">2023-04-08T12:37:13Z</dcterms:created>
  <dcterms:modified xsi:type="dcterms:W3CDTF">2023-07-10T06:42:18Z</dcterms:modified>
</cp:coreProperties>
</file>