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83" r:id="rId19"/>
    <p:sldId id="284" r:id="rId20"/>
    <p:sldId id="266" r:id="rId21"/>
    <p:sldId id="263" r:id="rId22"/>
    <p:sldId id="261" r:id="rId23"/>
    <p:sldId id="260" r:id="rId24"/>
    <p:sldId id="270" r:id="rId25"/>
    <p:sldId id="26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GIT et </a:t>
            </a:r>
            <a:r>
              <a:rPr lang="fr-FR" sz="4800" dirty="0" err="1">
                <a:latin typeface="Bahnschrift SemiBold" panose="020B0502040204020203" pitchFamily="34" charset="0"/>
              </a:rPr>
              <a:t>versionning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 / </a:t>
            </a:r>
            <a:r>
              <a:rPr lang="fr-FR" dirty="0" err="1"/>
              <a:t>Versionning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0D26FE1E-A3B0-12B6-08AF-F787774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41" y="629257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BD093421-EE09-F10B-37F3-687B7407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fr-FR" dirty="0"/>
              <a:t>Git / </a:t>
            </a:r>
            <a:r>
              <a:rPr lang="fr-FR" dirty="0" err="1"/>
              <a:t>Versionning</a:t>
            </a:r>
            <a:endParaRPr lang="fr-FR" dirty="0"/>
          </a:p>
        </p:txBody>
      </p:sp>
      <p:pic>
        <p:nvPicPr>
          <p:cNvPr id="28" name="Picture 2" descr="Git">
            <a:extLst>
              <a:ext uri="{FF2B5EF4-FFF2-40B4-BE49-F238E27FC236}">
                <a16:creationId xmlns:a16="http://schemas.microsoft.com/office/drawing/2014/main" id="{C3573E59-D27B-AF81-5C8F-05B588621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41" y="629257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BD093421-EE09-F10B-37F3-687B7407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fr-FR" dirty="0"/>
              <a:t>Git / </a:t>
            </a:r>
            <a:r>
              <a:rPr lang="fr-FR" dirty="0" err="1"/>
              <a:t>Versionning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23A37EA-7548-ECD5-F1BF-6B6F339FD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419818" cy="3694176"/>
          </a:xfrm>
        </p:spPr>
        <p:txBody>
          <a:bodyPr>
            <a:normAutofit fontScale="92500"/>
          </a:bodyPr>
          <a:lstStyle/>
          <a:p>
            <a:r>
              <a:rPr lang="fr-FR" dirty="0"/>
              <a:t>Accès aux versions précédentes</a:t>
            </a:r>
          </a:p>
          <a:p>
            <a:pPr lvl="1"/>
            <a:r>
              <a:rPr lang="fr-FR" b="1" dirty="0" err="1"/>
              <a:t>SourceTree</a:t>
            </a:r>
            <a:r>
              <a:rPr lang="fr-FR" b="1" dirty="0"/>
              <a:t> </a:t>
            </a:r>
            <a:r>
              <a:rPr lang="fr-FR" dirty="0"/>
              <a:t>(par exemple)</a:t>
            </a:r>
          </a:p>
          <a:p>
            <a:pPr lvl="1"/>
            <a:r>
              <a:rPr lang="fr-FR" dirty="0"/>
              <a:t>Possibilité de </a:t>
            </a:r>
            <a:r>
              <a:rPr lang="fr-FR" b="1" dirty="0"/>
              <a:t>voir les modifications</a:t>
            </a:r>
            <a:r>
              <a:rPr lang="fr-FR" dirty="0"/>
              <a:t> et les </a:t>
            </a:r>
            <a:r>
              <a:rPr lang="fr-FR" b="1" dirty="0"/>
              <a:t>différentes branches</a:t>
            </a:r>
          </a:p>
          <a:p>
            <a:pPr lvl="1"/>
            <a:r>
              <a:rPr lang="fr-FR" dirty="0"/>
              <a:t>Possibilité de </a:t>
            </a:r>
            <a:r>
              <a:rPr lang="fr-FR" b="1" dirty="0"/>
              <a:t>restaurer des versions précédentes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7266AD5-CBA5-2F83-7102-02B8D551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29" y="2315552"/>
            <a:ext cx="6257749" cy="40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7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6" name="Titre 1">
            <a:extLst>
              <a:ext uri="{FF2B5EF4-FFF2-40B4-BE49-F238E27FC236}">
                <a16:creationId xmlns:a16="http://schemas.microsoft.com/office/drawing/2014/main" id="{BD093421-EE09-F10B-37F3-687B7407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r>
              <a:rPr lang="fr-FR" dirty="0"/>
              <a:t>GitHub </a:t>
            </a:r>
            <a:r>
              <a:rPr lang="fr-FR" dirty="0" err="1"/>
              <a:t>DeskTop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23A37EA-7548-ECD5-F1BF-6B6F339FD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419818" cy="3694176"/>
          </a:xfrm>
        </p:spPr>
        <p:txBody>
          <a:bodyPr>
            <a:normAutofit/>
          </a:bodyPr>
          <a:lstStyle/>
          <a:p>
            <a:r>
              <a:rPr lang="fr-FR" dirty="0"/>
              <a:t>Gestionnaire graphique</a:t>
            </a:r>
          </a:p>
          <a:p>
            <a:pPr lvl="1"/>
            <a:r>
              <a:rPr lang="fr-FR" dirty="0"/>
              <a:t>Affichage des </a:t>
            </a:r>
            <a:r>
              <a:rPr lang="fr-FR" b="1" dirty="0"/>
              <a:t>fichiers modifiés</a:t>
            </a:r>
          </a:p>
          <a:p>
            <a:pPr lvl="1"/>
            <a:r>
              <a:rPr lang="fr-FR" dirty="0"/>
              <a:t>Possibilité de faire toutes les </a:t>
            </a:r>
            <a:r>
              <a:rPr lang="fr-FR" b="1" dirty="0"/>
              <a:t>actions git </a:t>
            </a:r>
            <a:r>
              <a:rPr lang="fr-FR" dirty="0"/>
              <a:t>(commit, pull, push…) </a:t>
            </a:r>
            <a:r>
              <a:rPr lang="fr-FR" b="1" dirty="0"/>
              <a:t>graphiquement</a:t>
            </a:r>
          </a:p>
        </p:txBody>
      </p:sp>
      <p:pic>
        <p:nvPicPr>
          <p:cNvPr id="2050" name="Picture 2" descr="Screenshot of GitHub Desktop running on Windows">
            <a:extLst>
              <a:ext uri="{FF2B5EF4-FFF2-40B4-BE49-F238E27FC236}">
                <a16:creationId xmlns:a16="http://schemas.microsoft.com/office/drawing/2014/main" id="{9C89134C-9F2F-179B-5BAA-D7CB780D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029" y="2265753"/>
            <a:ext cx="6427297" cy="441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1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A4A7FB-5457-2684-88B1-CDE54C884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5443559"/>
            <a:ext cx="4830915" cy="10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4 points</a:t>
            </a:r>
          </a:p>
          <a:p>
            <a:pPr lvl="2"/>
            <a:r>
              <a:rPr lang="fr-FR" sz="1600" dirty="0"/>
              <a:t>B – 2 points</a:t>
            </a:r>
          </a:p>
          <a:p>
            <a:pPr lvl="2"/>
            <a:r>
              <a:rPr lang="fr-FR" sz="1600" dirty="0"/>
              <a:t>C – 1 point</a:t>
            </a:r>
          </a:p>
          <a:p>
            <a:pPr lvl="2"/>
            <a:r>
              <a:rPr lang="fr-FR" sz="1600" dirty="0"/>
              <a:t>D – 0 point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1D76F5-AC30-1AAD-6A4B-47FE3A75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11" y="135533"/>
            <a:ext cx="7208641" cy="64401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260</TotalTime>
  <Words>1015</Words>
  <Application>Microsoft Office PowerPoint</Application>
  <PresentationFormat>Grand écran</PresentationFormat>
  <Paragraphs>176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4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 / Versionning</vt:lpstr>
      <vt:lpstr>Git / Versionning</vt:lpstr>
      <vt:lpstr>Git / Versionning</vt:lpstr>
      <vt:lpstr>GitHub DeskTop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109</cp:revision>
  <dcterms:created xsi:type="dcterms:W3CDTF">2023-04-08T12:37:13Z</dcterms:created>
  <dcterms:modified xsi:type="dcterms:W3CDTF">2023-07-18T11:12:34Z</dcterms:modified>
</cp:coreProperties>
</file>