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3" r:id="rId10"/>
    <p:sldId id="259" r:id="rId11"/>
    <p:sldId id="25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jpeg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Testez les deux calculs suivants sous Python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&gt; 3 – 2 – 1</a:t>
            </a:r>
          </a:p>
          <a:p>
            <a:pPr marL="0" indent="0">
              <a:buNone/>
            </a:pPr>
            <a:r>
              <a:rPr lang="fr-FR" dirty="0"/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70B91D8-1E62-33EE-378B-94D62DA439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Listes, vecteurs… c’est pareil, non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6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Sum</a:t>
            </a:r>
            <a:r>
              <a:rPr lang="fr-FR" dirty="0"/>
              <a:t>/</a:t>
            </a:r>
            <a:r>
              <a:rPr lang="fr-FR" dirty="0" err="1"/>
              <a:t>Mean</a:t>
            </a:r>
            <a:r>
              <a:rPr lang="fr-FR" dirty="0"/>
              <a:t> on axis=0 or 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Linalg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B24824DD-2733-FEDC-4065-D1E7CC85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1" y="5189321"/>
            <a:ext cx="737703" cy="80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4">
            <a:extLst>
              <a:ext uri="{FF2B5EF4-FFF2-40B4-BE49-F238E27FC236}">
                <a16:creationId xmlns:a16="http://schemas.microsoft.com/office/drawing/2014/main" id="{A112058F-FC33-FC67-7540-B9F545178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935" y="5246669"/>
            <a:ext cx="1202022" cy="8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18097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en-US" dirty="0"/>
              <a:t>mb = </a:t>
            </a:r>
            <a:r>
              <a:rPr lang="en-US" b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= </a:t>
            </a:r>
            <a:r>
              <a:rPr lang="en-US" b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= mb +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7737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r>
              <a:rPr lang="fr-FR" dirty="0"/>
              <a:t> (</a:t>
            </a:r>
            <a:r>
              <a:rPr lang="fr-FR" dirty="0" err="1"/>
              <a:t>ValueError</a:t>
            </a:r>
            <a:r>
              <a:rPr lang="fr-FR" dirty="0"/>
              <a:t>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A123098-7DF5-3C3F-1F6B-F3FE7B39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681AA8-5305-6308-CECD-FD4BEB3B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21" y="3333136"/>
            <a:ext cx="4513912" cy="33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153</TotalTime>
  <Words>468</Words>
  <Application>Microsoft Office PowerPoint</Application>
  <PresentationFormat>Grand écran</PresentationFormat>
  <Paragraphs>84</Paragraphs>
  <Slides>13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AccentBoxVTI</vt:lpstr>
      <vt:lpstr>Image bitmap</vt:lpstr>
      <vt:lpstr>Démystifier les langages de haut niveau</vt:lpstr>
      <vt:lpstr>Distributions / Environnements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Doit-on faire confiance aux ordinateurs ?</vt:lpstr>
      <vt:lpstr>Listes, vecteurs… c’est pareil, non ?</vt:lpstr>
      <vt:lpstr>Travailler avec des vecteurs</vt:lpstr>
      <vt:lpstr>Résoudre des problèmes linéaires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34</cp:revision>
  <dcterms:created xsi:type="dcterms:W3CDTF">2023-04-08T12:37:13Z</dcterms:created>
  <dcterms:modified xsi:type="dcterms:W3CDTF">2023-04-11T16:35:17Z</dcterms:modified>
</cp:coreProperties>
</file>