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9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0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 bouclé et asservissement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981" name="CustomShape 4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BOUCLE OUVERTE</a:t>
            </a:r>
          </a:p>
        </p:txBody>
      </p:sp>
      <p:sp>
        <p:nvSpPr>
          <p:cNvPr id="2982" name="CustomShape 5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ASSERVISSEMENT</a:t>
            </a:r>
          </a:p>
        </p:txBody>
      </p:sp>
      <p:sp>
        <p:nvSpPr>
          <p:cNvPr id="2983" name="CustomShape 6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2984" name="Line 7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5" name="Line 8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6" name="CustomShape 9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7" name="TextShape 10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88" name="Rectangle 11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89" name="Rectangle 12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90" name="TextShape 13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91" name="TextShape 14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992" name="Line 15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3" name="TextShape 16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994" name="Group 17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2995" name="Line 18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6" name="Line 19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7" name="Line 20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8" name="Line 21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9" name="Line 22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0" name="Line 23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01" name="Line 24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2" name="TextShape 25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3" name="Line 26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4" name="TextShape 27"/>
          <p:cNvSpPr txBox="1"/>
          <p:nvPr/>
        </p:nvSpPr>
        <p:spPr>
          <a:xfrm>
            <a:off x="3012840" y="2436480"/>
            <a:ext cx="1781640" cy="913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>
              <a:latin typeface="Arial"/>
            </a:endParaRPr>
          </a:p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5" name="TextShape 28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6" name="Line 29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7" name="TextShape 30"/>
          <p:cNvSpPr txBox="1"/>
          <p:nvPr/>
        </p:nvSpPr>
        <p:spPr>
          <a:xfrm>
            <a:off x="3012840" y="3264480"/>
            <a:ext cx="1781640" cy="913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>
              <a:latin typeface="Arial"/>
            </a:endParaRPr>
          </a:p>
          <a:p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3008" name="Group 31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3009" name="Line 32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0" name="Line 33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1" name="Line 34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2" name="Line 35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3" name="Line 36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4" name="Line 37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5" name="Group 38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3016" name="Line 39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7" name="Line 40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8" name="Line 41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9" name="Line 42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0" name="Line 43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1" name="Line 44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22" name="Line 45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3" name="Line 46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4" name="Line 47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5" name="Line 48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6" name="Line 49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7" name="Line 50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8" name="Line 51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9" name="TextShape 52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30" name="TextShape 53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1" name="TextShape 54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2" name="TextShape 55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3" name="TextShape 56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4" name="TextShape 57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5" name="TextShape 58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6" name="Line 59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7" name="Line 60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8" name="Line 61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9" name="Line 62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0" name="CustomShape 63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1" name="TextShape 64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042" name="Image 3041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3043" name="CustomShape 65"/>
          <p:cNvSpPr/>
          <p:nvPr/>
        </p:nvSpPr>
        <p:spPr>
          <a:xfrm>
            <a:off x="532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BOUCLE FERMÉE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</TotalTime>
  <Words>60</Words>
  <Application>Microsoft Office PowerPoint</Application>
  <PresentationFormat>Personnalisé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Noto Sans</vt:lpstr>
      <vt:lpstr>Symbol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886</cp:revision>
  <dcterms:created xsi:type="dcterms:W3CDTF">2017-05-11T06:36:41Z</dcterms:created>
  <dcterms:modified xsi:type="dcterms:W3CDTF">2023-07-18T08:47:00Z</dcterms:modified>
  <dc:language>fr-FR</dc:language>
</cp:coreProperties>
</file>