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67" r:id="rId2"/>
    <p:sldId id="277" r:id="rId3"/>
    <p:sldId id="278" r:id="rId4"/>
    <p:sldId id="279" r:id="rId5"/>
    <p:sldId id="285" r:id="rId6"/>
    <p:sldId id="281" r:id="rId7"/>
    <p:sldId id="282" r:id="rId8"/>
    <p:sldId id="286" r:id="rId9"/>
    <p:sldId id="283" r:id="rId10"/>
    <p:sldId id="284" r:id="rId11"/>
    <p:sldId id="288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0" autoAdjust="0"/>
  </p:normalViewPr>
  <p:slideViewPr>
    <p:cSldViewPr snapToGrid="0">
      <p:cViewPr varScale="1">
        <p:scale>
          <a:sx n="83" d="100"/>
          <a:sy n="83" d="100"/>
        </p:scale>
        <p:origin x="82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13/10/2023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LEDs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expérimentale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1D6FF-1C88-7FBE-BD31-314EA3DA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" y="2185035"/>
            <a:ext cx="5753100" cy="41243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B05CAD6-6D3E-590A-FCDF-1D26DD23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643" y="2514833"/>
            <a:ext cx="2294795" cy="34657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A311CB-56A2-F3FB-E970-A713C2F95C49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32532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1D6FF-1C88-7FBE-BD31-314EA3DA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" y="2185035"/>
            <a:ext cx="5753100" cy="4124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058598-C884-8C65-29CB-2BD229FF4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673" y="2659552"/>
            <a:ext cx="4629474" cy="390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br>
              <a:rPr lang="fr-FR" sz="4400" dirty="0">
                <a:latin typeface="Bahnschrift SemiBold" panose="020B0502040204020203" pitchFamily="34" charset="0"/>
              </a:rPr>
            </a:b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000" dirty="0">
                <a:latin typeface="Bahnschrift SemiBold" panose="020B0502040204020203" pitchFamily="34" charset="0"/>
              </a:rPr>
              <a:t>Montage </a:t>
            </a:r>
            <a:r>
              <a:rPr lang="fr-FR" sz="4000" dirty="0" err="1">
                <a:latin typeface="Bahnschrift SemiBold" panose="020B0502040204020203" pitchFamily="34" charset="0"/>
              </a:rPr>
              <a:t>transimpédance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06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et circuits d’émission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6CE904-D51E-D6F4-DA74-727BFB12FFD8}"/>
              </a:ext>
            </a:extLst>
          </p:cNvPr>
          <p:cNvSpPr txBox="1"/>
          <p:nvPr/>
        </p:nvSpPr>
        <p:spPr>
          <a:xfrm>
            <a:off x="397519" y="5352748"/>
            <a:ext cx="925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Raleway ExtraBold" pitchFamily="2" charset="0"/>
              </a:rPr>
              <a:t>Source de photons</a:t>
            </a:r>
            <a:endParaRPr lang="fr-FR" sz="2800" dirty="0">
              <a:solidFill>
                <a:schemeClr val="bg2"/>
              </a:solidFill>
              <a:latin typeface="Raleway ExtraBold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0FB443D-D065-5331-3418-1EEC5D77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2" y="2299055"/>
            <a:ext cx="4744167" cy="22598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8BBC3A3-0402-64E9-4E63-395132B6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8" y="2403677"/>
            <a:ext cx="3606655" cy="37831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5D75AD1-9EB2-37E1-DBA8-5E6B9CA2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594" y="6367566"/>
            <a:ext cx="1035395" cy="2771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6FAFF1-866C-A867-ED57-F7D13B7F1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564" y="6431437"/>
            <a:ext cx="2060773" cy="2133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6FDDCF-AC43-6680-F928-E03D2F663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2686" y="2825692"/>
            <a:ext cx="3352732" cy="32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électriques d’une LED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FD37FA-8608-6E4C-F27D-A8B2CACF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" y="4966175"/>
            <a:ext cx="4645221" cy="18318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5615BA-E509-3273-4031-675E8C0E5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67" y="2096655"/>
            <a:ext cx="5116071" cy="26819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B8BE14-FBFA-B232-3834-FF44C1789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90" y="6431396"/>
            <a:ext cx="2060773" cy="2133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3A1C47-7B34-F7B7-DB23-43C79D86D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90" y="2034333"/>
            <a:ext cx="4314146" cy="4271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F17ACC-61F6-EA66-87AE-E1FB2798F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590" y="6091679"/>
            <a:ext cx="1035395" cy="2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électriques d’une LED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D2CE16-7B41-3FEC-657B-A6136ABE74DE}"/>
              </a:ext>
            </a:extLst>
          </p:cNvPr>
          <p:cNvSpPr txBox="1"/>
          <p:nvPr/>
        </p:nvSpPr>
        <p:spPr>
          <a:xfrm>
            <a:off x="1099022" y="2001073"/>
            <a:ext cx="3868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Interstate" panose="00000400000000000000" pitchFamily="2" charset="0"/>
              </a:rPr>
              <a:t>Idéalement : source de courant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490F9D-5469-1B53-E2A3-DD044479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8" y="2403677"/>
            <a:ext cx="3606655" cy="3783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E0E9F6-C01A-F839-A56E-C3EA2AB7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418" y="5943346"/>
            <a:ext cx="1035395" cy="2771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8CA571-44E9-D798-71B0-6791A9C56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426" y="6248689"/>
            <a:ext cx="2060773" cy="2133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B00EBD-2B0A-9287-C489-DF36F19E5D97}"/>
              </a:ext>
            </a:extLst>
          </p:cNvPr>
          <p:cNvSpPr/>
          <p:nvPr/>
        </p:nvSpPr>
        <p:spPr>
          <a:xfrm>
            <a:off x="9991136" y="2659229"/>
            <a:ext cx="1203909" cy="264806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5EE7C8-0D90-7B4C-12B2-A3D0A7F61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47" y="3243878"/>
            <a:ext cx="6701896" cy="26994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CD6168-1278-9BCB-41D3-75702AFD1CF5}"/>
              </a:ext>
            </a:extLst>
          </p:cNvPr>
          <p:cNvSpPr/>
          <p:nvPr/>
        </p:nvSpPr>
        <p:spPr>
          <a:xfrm>
            <a:off x="658047" y="4247268"/>
            <a:ext cx="6701896" cy="25735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E14EE-734C-223D-CE11-88C0BE689CBB}"/>
              </a:ext>
            </a:extLst>
          </p:cNvPr>
          <p:cNvSpPr/>
          <p:nvPr/>
        </p:nvSpPr>
        <p:spPr>
          <a:xfrm>
            <a:off x="658047" y="3983260"/>
            <a:ext cx="6701896" cy="25735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8FEB0-7F1C-5C59-3CC2-2C1FD33F0D00}"/>
              </a:ext>
            </a:extLst>
          </p:cNvPr>
          <p:cNvSpPr/>
          <p:nvPr/>
        </p:nvSpPr>
        <p:spPr>
          <a:xfrm>
            <a:off x="658047" y="4511276"/>
            <a:ext cx="6701896" cy="25735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4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1C9A66-FD84-0971-7D7A-C122064C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Photodiode, une diode mais…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D91B67-991B-E3AC-CDD3-0514D8351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9821-AF07-B8AA-D4AD-AD1473AAF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256" y="3339815"/>
            <a:ext cx="4158328" cy="26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Photodiode, une diode mais…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239FE2-0D87-6889-76B9-152D65A8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DF2C12-21C1-B5E2-C1B9-386CE83C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366" y="2132813"/>
            <a:ext cx="3533775" cy="458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82A5FF-57A8-5065-4A64-96E48AD4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849CB4-5BF0-FF65-BA19-AC02E67EA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34" y="2132813"/>
            <a:ext cx="3038521" cy="43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br>
              <a:rPr lang="fr-FR" sz="4400" dirty="0">
                <a:latin typeface="Bahnschrift SemiBold" panose="020B0502040204020203" pitchFamily="34" charset="0"/>
              </a:rPr>
            </a:b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Montage simple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</a:t>
            </a:r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F9347-6A36-4DFC-314F-983DA0C4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43" y="2514833"/>
            <a:ext cx="2294795" cy="34657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1F139D-B54B-7C7A-6CB5-AF27F925A3C2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713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555</TotalTime>
  <Words>100</Words>
  <Application>Microsoft Office PowerPoint</Application>
  <PresentationFormat>Grand écran</PresentationFormat>
  <Paragraphs>20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Bahnschrift Light</vt:lpstr>
      <vt:lpstr>Bahnschrift SemiBold</vt:lpstr>
      <vt:lpstr>Calibri</vt:lpstr>
      <vt:lpstr>Interstate</vt:lpstr>
      <vt:lpstr>Raleway ExtraBold</vt:lpstr>
      <vt:lpstr>AccentBoxVTI</vt:lpstr>
      <vt:lpstr>LEDs</vt:lpstr>
      <vt:lpstr>LEDs et circuits d’émission</vt:lpstr>
      <vt:lpstr>Caractéristiques électriques d’une LED</vt:lpstr>
      <vt:lpstr>Caractéristiques électriques d’une LED</vt:lpstr>
      <vt:lpstr>Photodétection</vt:lpstr>
      <vt:lpstr>Photodiode, une diode mais…</vt:lpstr>
      <vt:lpstr>Photodiode, une diode mais…</vt:lpstr>
      <vt:lpstr>Photodétection  Montage simple</vt:lpstr>
      <vt:lpstr>Montage de photodétection</vt:lpstr>
      <vt:lpstr>Etude expérimentale</vt:lpstr>
      <vt:lpstr>Modélisation</vt:lpstr>
      <vt:lpstr>Photodétection  Montage transimpédance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212</cp:revision>
  <dcterms:created xsi:type="dcterms:W3CDTF">2023-04-08T12:37:13Z</dcterms:created>
  <dcterms:modified xsi:type="dcterms:W3CDTF">2023-10-13T09:47:32Z</dcterms:modified>
</cp:coreProperties>
</file>