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74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5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4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774ABD6-8234-F5A7-FE8B-F5F1F3489EF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B0_31_classe_simple_redefinition.py</a:t>
            </a:r>
          </a:p>
        </p:txBody>
      </p:sp>
      <p:pic>
        <p:nvPicPr>
          <p:cNvPr id="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B1F0A85-DA63-24F9-22B9-C24EECD9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55858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Hello ] born in 2000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Redéfinition</a:t>
            </a:r>
            <a:r>
              <a:rPr lang="fr-FR" sz="1800" dirty="0"/>
              <a:t> : définir une méthode déjà existante dans une classe mère pour spécialiser cette nouvelle classe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5E5C38-BF26-1BC1-E291-A441D576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442606"/>
            <a:ext cx="7096418" cy="22965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91070-0764-889C-C038-4B61C8792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322" y="2231923"/>
            <a:ext cx="2885699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78AEA6-2CEB-A25F-CD09-8848D4696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2" y="2236286"/>
            <a:ext cx="7750432" cy="3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694F4C-198C-A50E-E7E0-F7868BFCF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82" y="2506625"/>
            <a:ext cx="3673451" cy="6463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44459B-6AB1-FC2F-52FB-F6173BDFD56F}"/>
              </a:ext>
            </a:extLst>
          </p:cNvPr>
          <p:cNvSpPr txBox="1"/>
          <p:nvPr/>
        </p:nvSpPr>
        <p:spPr>
          <a:xfrm>
            <a:off x="2702794" y="3806870"/>
            <a:ext cx="55858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Garfield ] born in 2000</a:t>
            </a:r>
          </a:p>
          <a:p>
            <a:r>
              <a:rPr lang="en-US" sz="1600" dirty="0"/>
              <a:t>        [ Garfield ] is moving</a:t>
            </a:r>
          </a:p>
          <a:p>
            <a:r>
              <a:rPr lang="en-US" sz="1600" dirty="0"/>
              <a:t>        [ Garfield ] is saying ...</a:t>
            </a:r>
          </a:p>
          <a:p>
            <a:r>
              <a:rPr lang="en-US" sz="1600" dirty="0"/>
              <a:t>Animal/CAT [ </a:t>
            </a:r>
            <a:r>
              <a:rPr lang="en-US" sz="1600" dirty="0" err="1"/>
              <a:t>Tigrou</a:t>
            </a:r>
            <a:r>
              <a:rPr lang="en-US" sz="1600" dirty="0"/>
              <a:t> ] born in 2000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 ] is moving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 ] is saying </a:t>
            </a:r>
            <a:r>
              <a:rPr lang="en-US" sz="1600" dirty="0" err="1"/>
              <a:t>Miaouh</a:t>
            </a:r>
            <a:endParaRPr lang="en-US" sz="1600" dirty="0"/>
          </a:p>
          <a:p>
            <a:r>
              <a:rPr lang="en-US" sz="1600" dirty="0"/>
              <a:t>Animal/DOG [ Ralph ] born in 2012</a:t>
            </a:r>
          </a:p>
          <a:p>
            <a:r>
              <a:rPr lang="en-US" sz="1600" dirty="0"/>
              <a:t>        [ Ralph ] is moving</a:t>
            </a:r>
          </a:p>
          <a:p>
            <a:r>
              <a:rPr lang="en-US" sz="1600" dirty="0"/>
              <a:t>        [ Ralph ] is saying </a:t>
            </a:r>
            <a:r>
              <a:rPr lang="en-US" sz="1600" dirty="0" err="1"/>
              <a:t>Wouaf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74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 objets qui interagissent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08304-C51F-0582-3AA5-5E8D676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0D37D6-80BE-E97D-B427-645E522B0AC0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028" name="Picture 4" descr="dessin objets trouvés">
            <a:extLst>
              <a:ext uri="{FF2B5EF4-FFF2-40B4-BE49-F238E27FC236}">
                <a16:creationId xmlns:a16="http://schemas.microsoft.com/office/drawing/2014/main" id="{4FAB4EBF-8600-BC7D-1B88-0C569F1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93" y="17373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D15BC2-D0C4-67BB-7185-7CFA4C2A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3193445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DF02C-01A4-42CC-4130-D41A78D297E7}"/>
              </a:ext>
            </a:extLst>
          </p:cNvPr>
          <p:cNvSpPr txBox="1"/>
          <p:nvPr/>
        </p:nvSpPr>
        <p:spPr>
          <a:xfrm>
            <a:off x="3014446" y="5916945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659C81-78E9-598C-A413-7A9690518BE2}"/>
              </a:ext>
            </a:extLst>
          </p:cNvPr>
          <p:cNvSpPr txBox="1"/>
          <p:nvPr/>
        </p:nvSpPr>
        <p:spPr>
          <a:xfrm>
            <a:off x="9421762" y="2051002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 informatiques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344226" cy="3694176"/>
          </a:xfrm>
        </p:spPr>
        <p:txBody>
          <a:bodyPr/>
          <a:lstStyle/>
          <a:p>
            <a:r>
              <a:rPr lang="fr-FR" dirty="0"/>
              <a:t>Mise en œuvre informatique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475A45-3B7D-E197-3704-31483D81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0" y="3762167"/>
            <a:ext cx="4873700" cy="21187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D885C64-E2BC-CBB0-EEDE-062889DD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62" y="2220930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8029399" y="6596390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</p:spTree>
    <p:extLst>
      <p:ext uri="{BB962C8B-B14F-4D97-AF65-F5344CB8AC3E}">
        <p14:creationId xmlns:p14="http://schemas.microsoft.com/office/powerpoint/2010/main" val="9980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Eléments de base</a:t>
            </a:r>
          </a:p>
          <a:p>
            <a:r>
              <a:rPr lang="fr-FR" sz="2000" b="1" dirty="0"/>
              <a:t>Classe</a:t>
            </a:r>
            <a:r>
              <a:rPr lang="fr-FR" sz="2000" dirty="0"/>
              <a:t> : rassemblement de différentes données et fonctions</a:t>
            </a:r>
          </a:p>
          <a:p>
            <a:r>
              <a:rPr lang="fr-FR" sz="2000" b="1" dirty="0"/>
              <a:t>Objet</a:t>
            </a:r>
            <a:r>
              <a:rPr lang="fr-FR" sz="2000" dirty="0"/>
              <a:t> : instance d'une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3BA022-8508-E77A-0C30-0DCF410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Polymorphisme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Polymorphisme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4C2DD6-4167-D9AB-BAAA-16890A961374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559E04-5610-A54B-CCEE-4889A94D486C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46E89C-E18C-4EAB-4395-11A4B52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  <a:p>
            <a:r>
              <a:rPr lang="fr-FR" sz="2000" b="1" dirty="0"/>
              <a:t>Polymorphisme</a:t>
            </a:r>
            <a:r>
              <a:rPr lang="fr-FR" sz="2000" dirty="0"/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82BFEB-FB14-40C0-8182-623109DC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56" y="2821065"/>
            <a:ext cx="4422826" cy="30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BA09EB-64A4-1E81-5B3A-338E21CEF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4" y="2220751"/>
            <a:ext cx="6750311" cy="346229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D86079A-6EF2-7CE4-3999-FAC855F10BA8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564D49-2219-2F3F-E014-36FDAD769A3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C4168F-5DE7-5326-6D67-E7555E52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1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D9B3BA-AEA6-1085-4FC3-B34FBD23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7" y="2735935"/>
            <a:ext cx="6430478" cy="22765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60960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Animal 1 Name =  Hello</a:t>
            </a:r>
          </a:p>
          <a:p>
            <a:r>
              <a:rPr lang="fr-FR" sz="1600" dirty="0"/>
              <a:t>Animal 2 Name =  Garfield</a:t>
            </a:r>
          </a:p>
          <a:p>
            <a:r>
              <a:rPr lang="fr-FR" sz="1600" dirty="0"/>
              <a:t>&lt;__</a:t>
            </a:r>
            <a:r>
              <a:rPr lang="fr-FR" sz="1600" dirty="0" err="1"/>
              <a:t>main__.Animal</a:t>
            </a:r>
            <a:r>
              <a:rPr lang="fr-FR" sz="1600" dirty="0"/>
              <a:t> </a:t>
            </a:r>
            <a:r>
              <a:rPr lang="fr-FR" sz="1600" dirty="0" err="1"/>
              <a:t>object</a:t>
            </a:r>
            <a:r>
              <a:rPr lang="fr-FR" sz="1600" dirty="0"/>
              <a:t> at 0x0000020C594D2F10&gt;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513F52-012B-663D-92DF-03EE8E063E1C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EBF61A3-B2AF-CC7F-0AB0-4ECBB5A2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217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97</TotalTime>
  <Words>446</Words>
  <Application>Microsoft Office PowerPoint</Application>
  <PresentationFormat>Grand écran</PresentationFormat>
  <Paragraphs>65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Un monde d’objets</vt:lpstr>
      <vt:lpstr>Un monde d’objets</vt:lpstr>
      <vt:lpstr>Un monde d’objets informatiques</vt:lpstr>
      <vt:lpstr>Programmation orientée objet</vt:lpstr>
      <vt:lpstr>Programmation orientée objet</vt:lpstr>
      <vt:lpstr>Programmation orientée objet</vt:lpstr>
      <vt:lpstr>Programmation orientée objet</vt:lpstr>
      <vt:lpstr>Exemple d’une classe</vt:lpstr>
      <vt:lpstr>Exemple d’une classe</vt:lpstr>
      <vt:lpstr>Exemple d’une classe</vt:lpstr>
      <vt:lpstr>Exemple de classes héritées</vt:lpstr>
      <vt:lpstr>Exemple de classes héritées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52</cp:revision>
  <dcterms:created xsi:type="dcterms:W3CDTF">2023-04-08T12:37:13Z</dcterms:created>
  <dcterms:modified xsi:type="dcterms:W3CDTF">2023-08-30T17:10:32Z</dcterms:modified>
</cp:coreProperties>
</file>