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2" r:id="rId6"/>
    <p:sldId id="280" r:id="rId7"/>
    <p:sldId id="274" r:id="rId8"/>
    <p:sldId id="277" r:id="rId9"/>
    <p:sldId id="275" r:id="rId10"/>
    <p:sldId id="276" r:id="rId11"/>
    <p:sldId id="278" r:id="rId12"/>
    <p:sldId id="281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93387" cy="3694176"/>
          </a:xfrm>
        </p:spPr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sz="2000" dirty="0"/>
              <a:t>Issu d’un oscilloscope </a:t>
            </a:r>
            <a:r>
              <a:rPr lang="fr-FR" sz="2000" dirty="0" err="1"/>
              <a:t>VoltCraft</a:t>
            </a:r>
            <a:endParaRPr lang="fr-FR" sz="2000" dirty="0"/>
          </a:p>
          <a:p>
            <a:pPr lvl="1"/>
            <a:r>
              <a:rPr lang="fr-FR" sz="2000" dirty="0"/>
              <a:t>Modulante sinusoïdale</a:t>
            </a:r>
            <a:endParaRPr lang="fr-FR" dirty="0"/>
          </a:p>
          <a:p>
            <a:r>
              <a:rPr lang="fr-FR" dirty="0"/>
              <a:t>B3_data_02.txt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Modulante sinusoïdale</a:t>
            </a:r>
          </a:p>
          <a:p>
            <a:pPr lvl="1"/>
            <a:r>
              <a:rPr lang="fr-FR" sz="1800" dirty="0"/>
              <a:t>Fichier sonore / 24 kHz / 16 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6195699" y="5703623"/>
            <a:ext cx="53277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http://lense.institutoptique.fr/ONIP/</a:t>
            </a:r>
          </a:p>
        </p:txBody>
      </p:sp>
      <p:sp>
        <p:nvSpPr>
          <p:cNvPr id="3" name="Espace réservé du contenu 3">
            <a:extLst>
              <a:ext uri="{FF2B5EF4-FFF2-40B4-BE49-F238E27FC236}">
                <a16:creationId xmlns:a16="http://schemas.microsoft.com/office/drawing/2014/main" id="{C286C4A6-2AB7-32A2-6489-6BBE1FC69413}"/>
              </a:ext>
            </a:extLst>
          </p:cNvPr>
          <p:cNvSpPr txBox="1">
            <a:spLocks/>
          </p:cNvSpPr>
          <p:nvPr/>
        </p:nvSpPr>
        <p:spPr>
          <a:xfrm>
            <a:off x="65856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B3_data_03.txt</a:t>
            </a:r>
          </a:p>
          <a:p>
            <a:pPr lvl="1"/>
            <a:r>
              <a:rPr lang="fr-FR" sz="1800" dirty="0"/>
              <a:t>Format de données binaire 64</a:t>
            </a:r>
          </a:p>
          <a:p>
            <a:pPr lvl="1"/>
            <a:r>
              <a:rPr lang="fr-FR" sz="1800" dirty="0"/>
              <a:t>Multi-porteuses sinusoïdales</a:t>
            </a:r>
          </a:p>
          <a:p>
            <a:pPr lvl="1"/>
            <a:r>
              <a:rPr lang="fr-FR" sz="1800" dirty="0"/>
              <a:t>Fichier sonore / 160 kHz / 16 bits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2743200" y="2321444"/>
            <a:ext cx="4109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Format Binaire 64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7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Conversion en signaux sonores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54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évaluation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initiales / Démarche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3601021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0FF2E72-A2DB-095F-FEEE-6BEF0C1B2E84}"/>
              </a:ext>
            </a:extLst>
          </p:cNvPr>
          <p:cNvSpPr txBox="1"/>
          <p:nvPr/>
        </p:nvSpPr>
        <p:spPr>
          <a:xfrm>
            <a:off x="3805083" y="6105067"/>
            <a:ext cx="76003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B0F0"/>
                </a:solidFill>
              </a:rPr>
              <a:t>BONUS </a:t>
            </a:r>
            <a:r>
              <a:rPr lang="fr-FR" sz="1800" b="1" dirty="0"/>
              <a:t>: Générer de nouveaux fichiers de signaux modulés </a:t>
            </a:r>
            <a:br>
              <a:rPr lang="fr-FR" sz="1800" b="1" dirty="0"/>
            </a:br>
            <a:r>
              <a:rPr lang="fr-FR" sz="1800" b="1" dirty="0"/>
              <a:t>				et les démoduler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1662010" y="3144411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 4</a:t>
            </a:r>
          </a:p>
          <a:p>
            <a:pPr lvl="1"/>
            <a:r>
              <a:rPr lang="fr-FR" sz="2000" b="1" dirty="0"/>
              <a:t>Par </a:t>
            </a:r>
            <a:r>
              <a:rPr lang="fr-FR" sz="2000" b="1" dirty="0" err="1"/>
              <a:t>binome</a:t>
            </a:r>
            <a:endParaRPr lang="fr-FR" sz="2000" b="1" dirty="0"/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0EAF67F-286B-BC70-EDEC-DAF1C9101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37" y="1612490"/>
            <a:ext cx="5030541" cy="507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23731" y="2133895"/>
            <a:ext cx="5265560" cy="3694176"/>
          </a:xfrm>
        </p:spPr>
        <p:txBody>
          <a:bodyPr>
            <a:normAutofit lnSpcReduction="10000"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  <p:sp>
        <p:nvSpPr>
          <p:cNvPr id="3" name="Espace réservé du contenu 6">
            <a:extLst>
              <a:ext uri="{FF2B5EF4-FFF2-40B4-BE49-F238E27FC236}">
                <a16:creationId xmlns:a16="http://schemas.microsoft.com/office/drawing/2014/main" id="{8C067A9A-5B9B-23F2-8492-34670908B5B5}"/>
              </a:ext>
            </a:extLst>
          </p:cNvPr>
          <p:cNvSpPr txBox="1">
            <a:spLocks/>
          </p:cNvSpPr>
          <p:nvPr/>
        </p:nvSpPr>
        <p:spPr>
          <a:xfrm>
            <a:off x="7118555" y="2133895"/>
            <a:ext cx="441507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transcodage / </a:t>
            </a:r>
            <a:r>
              <a:rPr lang="fr-FR" sz="1600" b="1" dirty="0" err="1"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 types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frombuffer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astype</a:t>
            </a:r>
            <a:endParaRPr lang="fr-FR" sz="8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B64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base64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.b64encode </a:t>
            </a:r>
            <a:r>
              <a:rPr lang="fr-FR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.b64decode 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latin typeface="Arial" panose="020B0604020202020204" pitchFamily="34" charset="0"/>
                <a:ea typeface="Arial" panose="020B0604020202020204" pitchFamily="34" charset="0"/>
              </a:rPr>
              <a:t>encodage WAV</a:t>
            </a:r>
            <a:r>
              <a:rPr lang="fr-FR" sz="1600" dirty="0"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sz="1600" b="1" dirty="0">
                <a:solidFill>
                  <a:srgbClr val="E36C0A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scipy.io 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wavfile.read</a:t>
            </a:r>
            <a:r>
              <a:rPr lang="fr-FR" sz="1600" b="1" dirty="0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write</a:t>
            </a:r>
            <a:endParaRPr lang="fr-FR" sz="1600" b="1" dirty="0">
              <a:solidFill>
                <a:srgbClr val="1155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1011</TotalTime>
  <Words>591</Words>
  <Application>Microsoft Office PowerPoint</Application>
  <PresentationFormat>Grand écran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Données initiales / Démarche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  <vt:lpstr>Format Binaire 64</vt:lpstr>
      <vt:lpstr>Conversion en signaux sonores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203</cp:revision>
  <dcterms:created xsi:type="dcterms:W3CDTF">2023-04-08T12:37:13Z</dcterms:created>
  <dcterms:modified xsi:type="dcterms:W3CDTF">2023-11-13T18:57:40Z</dcterms:modified>
</cp:coreProperties>
</file>