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0"/>
  </p:notesMasterIdLst>
  <p:sldIdLst>
    <p:sldId id="256" r:id="rId2"/>
    <p:sldId id="272" r:id="rId3"/>
    <p:sldId id="273" r:id="rId4"/>
    <p:sldId id="274" r:id="rId5"/>
    <p:sldId id="279" r:id="rId6"/>
    <p:sldId id="277" r:id="rId7"/>
    <p:sldId id="280" r:id="rId8"/>
    <p:sldId id="278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5033" autoAdjust="0"/>
  </p:normalViewPr>
  <p:slideViewPr>
    <p:cSldViewPr snapToGrid="0">
      <p:cViewPr>
        <p:scale>
          <a:sx n="50" d="100"/>
          <a:sy n="50" d="100"/>
        </p:scale>
        <p:origin x="1906" y="7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20/07/2023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91848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5769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8863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9146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28399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415545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Filtrage actif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B1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des modules </a:t>
            </a:r>
            <a:r>
              <a:rPr lang="fr-FR" dirty="0" err="1"/>
              <a:t>CéTI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4 blocs de 2 séances de TD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1115567" y="2956004"/>
            <a:ext cx="468823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travail en groupe sur une thématique</a:t>
            </a:r>
          </a:p>
          <a:p>
            <a:r>
              <a:rPr lang="fr-FR" sz="1600" dirty="0"/>
              <a:t>Séance 2 : synthèse / démo</a:t>
            </a: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5563BA39-C17B-A5DE-0920-F612FF2D3D9B}"/>
              </a:ext>
            </a:extLst>
          </p:cNvPr>
          <p:cNvSpPr/>
          <p:nvPr/>
        </p:nvSpPr>
        <p:spPr>
          <a:xfrm>
            <a:off x="2096863" y="3603070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Capteurs et mise en forme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B6E8CB13-25D1-089F-7458-FE3DBDBE8A88}"/>
              </a:ext>
            </a:extLst>
          </p:cNvPr>
          <p:cNvSpPr/>
          <p:nvPr/>
        </p:nvSpPr>
        <p:spPr>
          <a:xfrm>
            <a:off x="2096863" y="4250260"/>
            <a:ext cx="3348569" cy="492443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Filtrage actif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9CF8A9CC-D2EB-BDA6-0B03-3F4F465B96F8}"/>
              </a:ext>
            </a:extLst>
          </p:cNvPr>
          <p:cNvSpPr/>
          <p:nvPr/>
        </p:nvSpPr>
        <p:spPr>
          <a:xfrm>
            <a:off x="2096862" y="489745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C2AE561C-1538-4EB9-203C-0BB62E4CC526}"/>
              </a:ext>
            </a:extLst>
          </p:cNvPr>
          <p:cNvSpPr/>
          <p:nvPr/>
        </p:nvSpPr>
        <p:spPr>
          <a:xfrm>
            <a:off x="2096861" y="554464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Asservissement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3348569" cy="492443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Mise en forme / Filtrage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7069579" y="3806269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2" name="CustomShape 3">
            <a:extLst>
              <a:ext uri="{FF2B5EF4-FFF2-40B4-BE49-F238E27FC236}">
                <a16:creationId xmlns:a16="http://schemas.microsoft.com/office/drawing/2014/main" id="{CE6EC910-9A26-3624-9DD4-5C9F133E72DA}"/>
              </a:ext>
            </a:extLst>
          </p:cNvPr>
          <p:cNvSpPr/>
          <p:nvPr/>
        </p:nvSpPr>
        <p:spPr>
          <a:xfrm>
            <a:off x="7727864" y="5100650"/>
            <a:ext cx="3348569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</a:rPr>
              <a:t>Notions avancées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3" name="CustomShape 3">
            <a:extLst>
              <a:ext uri="{FF2B5EF4-FFF2-40B4-BE49-F238E27FC236}">
                <a16:creationId xmlns:a16="http://schemas.microsoft.com/office/drawing/2014/main" id="{D07EBB44-0FC5-22B6-B831-C9AE212D70CF}"/>
              </a:ext>
            </a:extLst>
          </p:cNvPr>
          <p:cNvSpPr/>
          <p:nvPr/>
        </p:nvSpPr>
        <p:spPr>
          <a:xfrm>
            <a:off x="7059415" y="4453460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Photodétection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EC7A2C-A17B-6386-59E3-FD868FE4C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5152710" cy="369417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Transmettre une information par la lumière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Détecter un obstacle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FR" dirty="0"/>
              <a:t>Rendre spécifique une communication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3EDBB37E-8D0D-D6CF-93D0-DF5A99C199A2}"/>
              </a:ext>
            </a:extLst>
          </p:cNvPr>
          <p:cNvSpPr/>
          <p:nvPr/>
        </p:nvSpPr>
        <p:spPr>
          <a:xfrm>
            <a:off x="6598231" y="44853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0" name="Espace réservé du contenu 2">
            <a:extLst>
              <a:ext uri="{FF2B5EF4-FFF2-40B4-BE49-F238E27FC236}">
                <a16:creationId xmlns:a16="http://schemas.microsoft.com/office/drawing/2014/main" id="{E14AB3DF-43EC-B10E-2058-9CFE24907DE5}"/>
              </a:ext>
            </a:extLst>
          </p:cNvPr>
          <p:cNvSpPr txBox="1">
            <a:spLocks/>
          </p:cNvSpPr>
          <p:nvPr/>
        </p:nvSpPr>
        <p:spPr>
          <a:xfrm>
            <a:off x="6999090" y="5129785"/>
            <a:ext cx="4937760" cy="15544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800" dirty="0"/>
              <a:t>Fiche Résumé : </a:t>
            </a:r>
            <a:r>
              <a:rPr lang="fr-FR" sz="1800" b="1" dirty="0"/>
              <a:t>ALI </a:t>
            </a:r>
          </a:p>
          <a:p>
            <a:r>
              <a:rPr lang="fr-FR" sz="1800" dirty="0"/>
              <a:t>Fiche Résumé :</a:t>
            </a:r>
            <a:r>
              <a:rPr lang="fr-FR" sz="1800" b="1" dirty="0"/>
              <a:t> </a:t>
            </a:r>
            <a:r>
              <a:rPr lang="fr-FR" sz="1800" b="1" dirty="0" err="1"/>
              <a:t>Photodétection</a:t>
            </a:r>
            <a:endParaRPr lang="fr-FR" sz="1800" b="1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3B196D27-E084-55E1-5087-D7C6897B4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924" y="2329909"/>
            <a:ext cx="3523822" cy="199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407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15" name="Image 14" descr="Une image contenant texte, diagramme, ligne, capture d’écran&#10;&#10;Description générée automatiquement">
            <a:extLst>
              <a:ext uri="{FF2B5EF4-FFF2-40B4-BE49-F238E27FC236}">
                <a16:creationId xmlns:a16="http://schemas.microsoft.com/office/drawing/2014/main" id="{7C177F87-3F1C-89BA-7251-E1FEF92E93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339" y="2478024"/>
            <a:ext cx="6138944" cy="39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85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  <a:br>
              <a:rPr lang="fr-FR" dirty="0"/>
            </a:br>
            <a:endParaRPr lang="fr-FR" dirty="0"/>
          </a:p>
          <a:p>
            <a:r>
              <a:rPr lang="fr-FR" dirty="0"/>
              <a:t>Calcul de Vs par superposition</a:t>
            </a:r>
          </a:p>
        </p:txBody>
      </p:sp>
      <p:pic>
        <p:nvPicPr>
          <p:cNvPr id="3" name="Image 2" descr="Une image contenant texte, diagramme, ligne, Plan&#10;&#10;Description générée automatiquement">
            <a:extLst>
              <a:ext uri="{FF2B5EF4-FFF2-40B4-BE49-F238E27FC236}">
                <a16:creationId xmlns:a16="http://schemas.microsoft.com/office/drawing/2014/main" id="{2BD2FB14-3943-66F4-A3D1-3C8368C271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254" y="3197946"/>
            <a:ext cx="6728952" cy="3111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27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simple</a:t>
            </a:r>
          </a:p>
        </p:txBody>
      </p:sp>
      <p:pic>
        <p:nvPicPr>
          <p:cNvPr id="3" name="Image 2" descr="Une image contenant texte, capture d’écran, Tracé, diagramme&#10;&#10;Description générée automatiquement">
            <a:extLst>
              <a:ext uri="{FF2B5EF4-FFF2-40B4-BE49-F238E27FC236}">
                <a16:creationId xmlns:a16="http://schemas.microsoft.com/office/drawing/2014/main" id="{44305204-E648-4EE2-9279-23D7CEF28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1006" y="1728216"/>
            <a:ext cx="6638866" cy="4979150"/>
          </a:xfrm>
          <a:prstGeom prst="rect">
            <a:avLst/>
          </a:prstGeom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564C8E67-78B9-7216-11DA-4A8626976A39}"/>
              </a:ext>
            </a:extLst>
          </p:cNvPr>
          <p:cNvSpPr txBox="1"/>
          <p:nvPr/>
        </p:nvSpPr>
        <p:spPr>
          <a:xfrm>
            <a:off x="9569265" y="2108692"/>
            <a:ext cx="1893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F</a:t>
            </a:r>
            <a:r>
              <a:rPr lang="fr-FR" dirty="0"/>
              <a:t> = 100 kOhms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271E1840-1ACB-4CB8-9039-56196183FA56}"/>
              </a:ext>
            </a:extLst>
          </p:cNvPr>
          <p:cNvSpPr txBox="1"/>
          <p:nvPr/>
        </p:nvSpPr>
        <p:spPr>
          <a:xfrm>
            <a:off x="9562898" y="3288268"/>
            <a:ext cx="1758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R</a:t>
            </a:r>
            <a:r>
              <a:rPr lang="fr-FR" baseline="-25000" dirty="0"/>
              <a:t>F</a:t>
            </a:r>
            <a:r>
              <a:rPr lang="fr-FR" dirty="0"/>
              <a:t> = 10 kOhms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BD6D49F-EFFF-9508-F094-0D7D0FEF207F}"/>
              </a:ext>
            </a:extLst>
          </p:cNvPr>
          <p:cNvCxnSpPr>
            <a:cxnSpLocks/>
          </p:cNvCxnSpPr>
          <p:nvPr/>
        </p:nvCxnSpPr>
        <p:spPr>
          <a:xfrm>
            <a:off x="6711696" y="2164080"/>
            <a:ext cx="0" cy="112418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BE9A0D3-3775-EEEE-D75D-FA19EE7D9AB2}"/>
              </a:ext>
            </a:extLst>
          </p:cNvPr>
          <p:cNvCxnSpPr>
            <a:cxnSpLocks/>
          </p:cNvCxnSpPr>
          <p:nvPr/>
        </p:nvCxnSpPr>
        <p:spPr>
          <a:xfrm>
            <a:off x="7498080" y="3763018"/>
            <a:ext cx="0" cy="1124188"/>
          </a:xfrm>
          <a:prstGeom prst="straightConnector1">
            <a:avLst/>
          </a:prstGeom>
          <a:ln w="38100">
            <a:solidFill>
              <a:schemeClr val="bg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>
            <a:extLst>
              <a:ext uri="{FF2B5EF4-FFF2-40B4-BE49-F238E27FC236}">
                <a16:creationId xmlns:a16="http://schemas.microsoft.com/office/drawing/2014/main" id="{7EC8D392-1259-EC5C-23F6-03D3F1D1BDF3}"/>
              </a:ext>
            </a:extLst>
          </p:cNvPr>
          <p:cNvSpPr txBox="1"/>
          <p:nvPr/>
        </p:nvSpPr>
        <p:spPr>
          <a:xfrm>
            <a:off x="6716012" y="24780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~6V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7AAAC3B2-35E1-BD8A-1E9C-DDCEE5A46071}"/>
              </a:ext>
            </a:extLst>
          </p:cNvPr>
          <p:cNvSpPr txBox="1"/>
          <p:nvPr/>
        </p:nvSpPr>
        <p:spPr>
          <a:xfrm>
            <a:off x="7498080" y="4140446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/>
                </a:solidFill>
              </a:rPr>
              <a:t>~600 mV</a:t>
            </a:r>
          </a:p>
        </p:txBody>
      </p:sp>
    </p:spTree>
    <p:extLst>
      <p:ext uri="{BB962C8B-B14F-4D97-AF65-F5344CB8AC3E}">
        <p14:creationId xmlns:p14="http://schemas.microsoft.com/office/powerpoint/2010/main" val="1930712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r>
              <a:rPr lang="fr-FR" dirty="0" err="1"/>
              <a:t>transimpédance</a:t>
            </a:r>
            <a:br>
              <a:rPr lang="fr-FR" dirty="0"/>
            </a:br>
            <a:endParaRPr lang="fr-FR" dirty="0"/>
          </a:p>
        </p:txBody>
      </p:sp>
      <p:pic>
        <p:nvPicPr>
          <p:cNvPr id="6" name="Image 5" descr="Une image contenant diagramme, texte, ligne, Plan&#10;&#10;Description générée automatiquement">
            <a:extLst>
              <a:ext uri="{FF2B5EF4-FFF2-40B4-BE49-F238E27FC236}">
                <a16:creationId xmlns:a16="http://schemas.microsoft.com/office/drawing/2014/main" id="{7C3449E2-C47C-7FD8-ACF9-5FB63A42DC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428" y="2977014"/>
            <a:ext cx="6600476" cy="370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482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4462E586-CEE0-BAFA-8675-699728467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7265" y="1728216"/>
            <a:ext cx="6638866" cy="497915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M1 – Transmettre l’information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7" name="Espace réservé du contenu 6">
            <a:extLst>
              <a:ext uri="{FF2B5EF4-FFF2-40B4-BE49-F238E27FC236}">
                <a16:creationId xmlns:a16="http://schemas.microsoft.com/office/drawing/2014/main" id="{74BC1505-3936-808A-3CEC-841FD2413D6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Récepteur </a:t>
            </a:r>
            <a:br>
              <a:rPr lang="fr-FR" dirty="0"/>
            </a:br>
            <a:r>
              <a:rPr lang="fr-FR" dirty="0" err="1"/>
              <a:t>transimpédance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64C8E67-78B9-7216-11DA-4A8626976A39}"/>
              </a:ext>
            </a:extLst>
          </p:cNvPr>
          <p:cNvSpPr txBox="1"/>
          <p:nvPr/>
        </p:nvSpPr>
        <p:spPr>
          <a:xfrm>
            <a:off x="7763616" y="2108692"/>
            <a:ext cx="1942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Polarisation -15V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C99746F1-D750-4EE5-9BEC-708A18DF2300}"/>
              </a:ext>
            </a:extLst>
          </p:cNvPr>
          <p:cNvSpPr txBox="1"/>
          <p:nvPr/>
        </p:nvSpPr>
        <p:spPr>
          <a:xfrm>
            <a:off x="7763616" y="3578352"/>
            <a:ext cx="17336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Polarisation 0V</a:t>
            </a:r>
          </a:p>
        </p:txBody>
      </p:sp>
    </p:spTree>
    <p:extLst>
      <p:ext uri="{BB962C8B-B14F-4D97-AF65-F5344CB8AC3E}">
        <p14:creationId xmlns:p14="http://schemas.microsoft.com/office/powerpoint/2010/main" val="2414863005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515</TotalTime>
  <Words>148</Words>
  <Application>Microsoft Office PowerPoint</Application>
  <PresentationFormat>Grand écran</PresentationFormat>
  <Paragraphs>45</Paragraphs>
  <Slides>8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5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Filtrage actif</vt:lpstr>
      <vt:lpstr>Déroulement des modules CéTI</vt:lpstr>
      <vt:lpstr>Photodétection</vt:lpstr>
      <vt:lpstr>M1 – Transmettre l’information</vt:lpstr>
      <vt:lpstr>M1 – Transmettre l’information</vt:lpstr>
      <vt:lpstr>M1 – Transmettre l’information</vt:lpstr>
      <vt:lpstr>M1 – Transmettre l’information</vt:lpstr>
      <vt:lpstr>M1 – Transmettre l’information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170</cp:revision>
  <dcterms:created xsi:type="dcterms:W3CDTF">2023-04-08T12:37:13Z</dcterms:created>
  <dcterms:modified xsi:type="dcterms:W3CDTF">2023-07-20T11:21:22Z</dcterms:modified>
</cp:coreProperties>
</file>