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8" r:id="rId3"/>
    <p:sldId id="287" r:id="rId4"/>
    <p:sldId id="293" r:id="rId5"/>
    <p:sldId id="289" r:id="rId6"/>
    <p:sldId id="294" r:id="rId7"/>
    <p:sldId id="295" r:id="rId8"/>
    <p:sldId id="290" r:id="rId9"/>
    <p:sldId id="292" r:id="rId10"/>
    <p:sldId id="301" r:id="rId11"/>
    <p:sldId id="302" r:id="rId12"/>
    <p:sldId id="303" r:id="rId13"/>
    <p:sldId id="291" r:id="rId14"/>
    <p:sldId id="296" r:id="rId15"/>
    <p:sldId id="299" r:id="rId16"/>
    <p:sldId id="298" r:id="rId17"/>
    <p:sldId id="297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Python Sciences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Bonnes pratiques (2)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Donnée signée (int8)</a:t>
            </a:r>
            <a:br>
              <a:rPr lang="fr-FR" dirty="0"/>
            </a:br>
            <a:r>
              <a:rPr lang="fr-FR" sz="1800" i="1" dirty="0"/>
              <a:t>(complément à 2)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2825B50A-9D37-AC69-D84F-B3C31B09C8C7}"/>
              </a:ext>
            </a:extLst>
          </p:cNvPr>
          <p:cNvSpPr/>
          <p:nvPr/>
        </p:nvSpPr>
        <p:spPr>
          <a:xfrm>
            <a:off x="6510787" y="6363015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8764ED6-66EB-2BDA-F778-DE7B1D29EDED}"/>
              </a:ext>
            </a:extLst>
          </p:cNvPr>
          <p:cNvSpPr txBox="1"/>
          <p:nvPr/>
        </p:nvSpPr>
        <p:spPr>
          <a:xfrm>
            <a:off x="7314537" y="629846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64 + 32 + 8 +4 +2 +1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-111</a:t>
            </a:r>
          </a:p>
        </p:txBody>
      </p:sp>
    </p:spTree>
    <p:extLst>
      <p:ext uri="{BB962C8B-B14F-4D97-AF65-F5344CB8AC3E}">
        <p14:creationId xmlns:p14="http://schemas.microsoft.com/office/powerpoint/2010/main" val="95407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Donnée signée (int8)</a:t>
            </a:r>
            <a:br>
              <a:rPr lang="fr-FR" dirty="0"/>
            </a:br>
            <a:r>
              <a:rPr lang="fr-FR" sz="1800" i="1" dirty="0"/>
              <a:t>(complément à 2)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A0E1210-2ED4-9AC4-4359-867D2F82E86E}"/>
              </a:ext>
            </a:extLst>
          </p:cNvPr>
          <p:cNvSpPr txBox="1"/>
          <p:nvPr/>
        </p:nvSpPr>
        <p:spPr>
          <a:xfrm>
            <a:off x="6662932" y="4902087"/>
            <a:ext cx="40646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148E38C-F41F-C9DA-85E0-2E0E9346F75D}"/>
              </a:ext>
            </a:extLst>
          </p:cNvPr>
          <p:cNvSpPr txBox="1"/>
          <p:nvPr/>
        </p:nvSpPr>
        <p:spPr>
          <a:xfrm>
            <a:off x="7139797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0F95B77-CFE0-FE36-B95D-C7AFA2D9C6F6}"/>
              </a:ext>
            </a:extLst>
          </p:cNvPr>
          <p:cNvSpPr txBox="1"/>
          <p:nvPr/>
        </p:nvSpPr>
        <p:spPr>
          <a:xfrm>
            <a:off x="7616662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A5BDCDF-B616-B5C2-26AC-CBC3EBD35876}"/>
              </a:ext>
            </a:extLst>
          </p:cNvPr>
          <p:cNvSpPr txBox="1"/>
          <p:nvPr/>
        </p:nvSpPr>
        <p:spPr>
          <a:xfrm>
            <a:off x="8093527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458DE3A-03F4-7F17-F17D-93B7E5DF8883}"/>
              </a:ext>
            </a:extLst>
          </p:cNvPr>
          <p:cNvSpPr txBox="1"/>
          <p:nvPr/>
        </p:nvSpPr>
        <p:spPr>
          <a:xfrm>
            <a:off x="8572306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4EFC541-F925-C1F8-957F-BA3719F4DE21}"/>
              </a:ext>
            </a:extLst>
          </p:cNvPr>
          <p:cNvSpPr txBox="1"/>
          <p:nvPr/>
        </p:nvSpPr>
        <p:spPr>
          <a:xfrm>
            <a:off x="9051085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BC1352C-7800-899A-DF54-08D43465E038}"/>
              </a:ext>
            </a:extLst>
          </p:cNvPr>
          <p:cNvSpPr txBox="1"/>
          <p:nvPr/>
        </p:nvSpPr>
        <p:spPr>
          <a:xfrm>
            <a:off x="9529864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81DD82-974D-7665-5C4E-B17C6E77EE03}"/>
              </a:ext>
            </a:extLst>
          </p:cNvPr>
          <p:cNvSpPr txBox="1"/>
          <p:nvPr/>
        </p:nvSpPr>
        <p:spPr>
          <a:xfrm>
            <a:off x="10008042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2825B50A-9D37-AC69-D84F-B3C31B09C8C7}"/>
              </a:ext>
            </a:extLst>
          </p:cNvPr>
          <p:cNvSpPr/>
          <p:nvPr/>
        </p:nvSpPr>
        <p:spPr>
          <a:xfrm>
            <a:off x="6510787" y="6363015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8764ED6-66EB-2BDA-F778-DE7B1D29EDED}"/>
              </a:ext>
            </a:extLst>
          </p:cNvPr>
          <p:cNvSpPr txBox="1"/>
          <p:nvPr/>
        </p:nvSpPr>
        <p:spPr>
          <a:xfrm>
            <a:off x="7314537" y="629846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64 + 32 + 8 +4 +2 +1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-111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C1E073F-C34D-123B-11E2-5E09155C5138}"/>
              </a:ext>
            </a:extLst>
          </p:cNvPr>
          <p:cNvSpPr txBox="1"/>
          <p:nvPr/>
        </p:nvSpPr>
        <p:spPr>
          <a:xfrm>
            <a:off x="6662932" y="5357141"/>
            <a:ext cx="40646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8E5AC56-54F2-BF5C-882D-A28A886E02CA}"/>
              </a:ext>
            </a:extLst>
          </p:cNvPr>
          <p:cNvSpPr txBox="1"/>
          <p:nvPr/>
        </p:nvSpPr>
        <p:spPr>
          <a:xfrm>
            <a:off x="7139797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55792D3-7FC1-8F3C-F3F7-8BF0D4295662}"/>
              </a:ext>
            </a:extLst>
          </p:cNvPr>
          <p:cNvSpPr txBox="1"/>
          <p:nvPr/>
        </p:nvSpPr>
        <p:spPr>
          <a:xfrm>
            <a:off x="7616662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FEE9CBA-A3DA-88A2-9363-41A1D3372D18}"/>
              </a:ext>
            </a:extLst>
          </p:cNvPr>
          <p:cNvSpPr txBox="1"/>
          <p:nvPr/>
        </p:nvSpPr>
        <p:spPr>
          <a:xfrm>
            <a:off x="8093527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FE1B70C-1173-1D68-1FED-72D08DFA8014}"/>
              </a:ext>
            </a:extLst>
          </p:cNvPr>
          <p:cNvSpPr txBox="1"/>
          <p:nvPr/>
        </p:nvSpPr>
        <p:spPr>
          <a:xfrm>
            <a:off x="8572306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6DC971D-3753-73C5-D334-C7540168C3D5}"/>
              </a:ext>
            </a:extLst>
          </p:cNvPr>
          <p:cNvSpPr txBox="1"/>
          <p:nvPr/>
        </p:nvSpPr>
        <p:spPr>
          <a:xfrm>
            <a:off x="9051085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11A4133-C3C5-2BFC-29F1-5304C6E55B5F}"/>
              </a:ext>
            </a:extLst>
          </p:cNvPr>
          <p:cNvSpPr txBox="1"/>
          <p:nvPr/>
        </p:nvSpPr>
        <p:spPr>
          <a:xfrm>
            <a:off x="9529864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A262EC7-C4FF-7644-8F1C-6D1A935EB813}"/>
              </a:ext>
            </a:extLst>
          </p:cNvPr>
          <p:cNvSpPr txBox="1"/>
          <p:nvPr/>
        </p:nvSpPr>
        <p:spPr>
          <a:xfrm>
            <a:off x="10008042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EE453C6-9F1A-4249-7B32-D27266257C6D}"/>
              </a:ext>
            </a:extLst>
          </p:cNvPr>
          <p:cNvSpPr txBox="1"/>
          <p:nvPr/>
        </p:nvSpPr>
        <p:spPr>
          <a:xfrm>
            <a:off x="11173873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7783263D-CFB9-E471-F2F0-D66B381D8027}"/>
              </a:ext>
            </a:extLst>
          </p:cNvPr>
          <p:cNvSpPr txBox="1"/>
          <p:nvPr/>
        </p:nvSpPr>
        <p:spPr>
          <a:xfrm>
            <a:off x="10725777" y="5357141"/>
            <a:ext cx="406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+</a:t>
            </a:r>
            <a:endParaRPr lang="fr-FR" dirty="0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6CABE6FD-26FE-0D19-5152-4C2044FBCDA0}"/>
              </a:ext>
            </a:extLst>
          </p:cNvPr>
          <p:cNvSpPr/>
          <p:nvPr/>
        </p:nvSpPr>
        <p:spPr>
          <a:xfrm>
            <a:off x="10148312" y="495020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A54ACE1-858F-EE0C-743B-FB3A7399E57D}"/>
              </a:ext>
            </a:extLst>
          </p:cNvPr>
          <p:cNvSpPr txBox="1"/>
          <p:nvPr/>
        </p:nvSpPr>
        <p:spPr>
          <a:xfrm>
            <a:off x="10761470" y="47655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138438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56429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71818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BFBB73-4F77-2000-A7BE-83BA5C79865F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75769-F270-4F00-ED55-11B4D14F12DA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B2C211-FA5E-89CD-928E-75240E70CC7F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DE599C-0382-000C-E282-21690E3FD1AA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8C2CB4-5FF6-FFE1-5077-C85978559AF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C9AC48C-DA28-CAD6-A87D-2BEAC2DDFBC9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BB0BD4-2284-35A1-F5BA-82D8DBFDD4EC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35EDC-1997-E87E-BF48-B8D2EC21683A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555F30-D3BE-933C-D307-95402572EF25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5D711A9-2E29-5736-C17F-574C2AD0D0A5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0685CFB-F218-357F-8D50-EB406A0A15FF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512F95-F6DC-6D22-A8AF-68666C6DBA79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66370A6-0136-49C5-3828-CC6676278B6C}"/>
              </a:ext>
            </a:extLst>
          </p:cNvPr>
          <p:cNvSpPr txBox="1"/>
          <p:nvPr/>
        </p:nvSpPr>
        <p:spPr>
          <a:xfrm>
            <a:off x="9812849" y="592462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</p:spTree>
    <p:extLst>
      <p:ext uri="{BB962C8B-B14F-4D97-AF65-F5344CB8AC3E}">
        <p14:creationId xmlns:p14="http://schemas.microsoft.com/office/powerpoint/2010/main" val="421845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7420C1-6BA8-906C-0454-8D756CCBE37C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03635E-78EB-22BE-BB9C-D65386EA7CFE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672B32-6BC5-8F94-0DE2-EA150A29DA38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2FA414-48CB-EA19-7832-0F586A7F1786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4264D8-AEC4-E4BE-564A-7791E13778D7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1F144-1002-FAA0-B6C2-5545E2330E02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09954A-E566-F0A1-46B3-6B5865347A46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AB0B7F-7F20-4FEE-EF83-8A36E8B92962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66261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8165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4AB0D2-84B3-B9B9-8D95-F34FD542A70F}"/>
              </a:ext>
            </a:extLst>
          </p:cNvPr>
          <p:cNvSpPr txBox="1"/>
          <p:nvPr/>
        </p:nvSpPr>
        <p:spPr>
          <a:xfrm>
            <a:off x="8573728" y="4143890"/>
            <a:ext cx="2908168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2 octets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1786127" y="4254155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434572D-36D9-65B9-8E60-397543F99EDC}"/>
              </a:ext>
            </a:extLst>
          </p:cNvPr>
          <p:cNvSpPr txBox="1"/>
          <p:nvPr/>
        </p:nvSpPr>
        <p:spPr>
          <a:xfrm>
            <a:off x="3985209" y="4254154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32x2^8 + 0x2^0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8192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6136BEC-3C3C-A8FA-2339-C0B17AA53EDF}"/>
              </a:ext>
            </a:extLst>
          </p:cNvPr>
          <p:cNvSpPr txBox="1"/>
          <p:nvPr/>
        </p:nvSpPr>
        <p:spPr>
          <a:xfrm>
            <a:off x="9812849" y="593445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79D3EF1-BB7F-41B3-257E-E1886B088B2F}"/>
              </a:ext>
            </a:extLst>
          </p:cNvPr>
          <p:cNvSpPr txBox="1"/>
          <p:nvPr/>
        </p:nvSpPr>
        <p:spPr>
          <a:xfrm>
            <a:off x="9593238" y="454349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N/2 échantillons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80E72B-46C3-F1DE-28B2-8438042AD9C4}"/>
              </a:ext>
            </a:extLst>
          </p:cNvPr>
          <p:cNvSpPr txBox="1"/>
          <p:nvPr/>
        </p:nvSpPr>
        <p:spPr>
          <a:xfrm>
            <a:off x="10544780" y="5158484"/>
            <a:ext cx="103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int8 - byte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26063E-AA81-8C39-B7DF-1268A2B4CC32}"/>
              </a:ext>
            </a:extLst>
          </p:cNvPr>
          <p:cNvSpPr txBox="1"/>
          <p:nvPr/>
        </p:nvSpPr>
        <p:spPr>
          <a:xfrm>
            <a:off x="10881489" y="3792420"/>
            <a:ext cx="614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int16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97809C4-8E00-222A-2B8F-0BA82458BD0A}"/>
              </a:ext>
            </a:extLst>
          </p:cNvPr>
          <p:cNvSpPr txBox="1"/>
          <p:nvPr/>
        </p:nvSpPr>
        <p:spPr>
          <a:xfrm>
            <a:off x="1786127" y="5013943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EA683F-430B-751D-ADFF-F188692FA431}"/>
              </a:ext>
            </a:extLst>
          </p:cNvPr>
          <p:cNvSpPr txBox="1"/>
          <p:nvPr/>
        </p:nvSpPr>
        <p:spPr>
          <a:xfrm>
            <a:off x="3985209" y="5009141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2</a:t>
            </a:r>
          </a:p>
        </p:txBody>
      </p:sp>
    </p:spTree>
    <p:extLst>
      <p:ext uri="{BB962C8B-B14F-4D97-AF65-F5344CB8AC3E}">
        <p14:creationId xmlns:p14="http://schemas.microsoft.com/office/powerpoint/2010/main" val="32688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A03D843-6BB4-0A95-DA27-546272D9C3D2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96065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A03D843-6BB4-0A95-DA27-546272D9C3D2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2383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E5231E-1DC5-A707-7D32-9DF0AAF6D01F}"/>
              </a:ext>
            </a:extLst>
          </p:cNvPr>
          <p:cNvSpPr txBox="1"/>
          <p:nvPr/>
        </p:nvSpPr>
        <p:spPr>
          <a:xfrm>
            <a:off x="7705161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9166970-0613-B48B-6314-910E3E6CF74E}"/>
              </a:ext>
            </a:extLst>
          </p:cNvPr>
          <p:cNvSpPr txBox="1"/>
          <p:nvPr/>
        </p:nvSpPr>
        <p:spPr>
          <a:xfrm>
            <a:off x="8804702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089DFD-EB7B-4677-D8DC-39CD9512816D}"/>
              </a:ext>
            </a:extLst>
          </p:cNvPr>
          <p:cNvSpPr txBox="1"/>
          <p:nvPr/>
        </p:nvSpPr>
        <p:spPr>
          <a:xfrm>
            <a:off x="10497418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3FEC90-8DE1-0A71-FF2B-289DDB41583B}"/>
              </a:ext>
            </a:extLst>
          </p:cNvPr>
          <p:cNvSpPr txBox="1"/>
          <p:nvPr/>
        </p:nvSpPr>
        <p:spPr>
          <a:xfrm>
            <a:off x="9926670" y="5899589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7705161" y="5158724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9A1EA3-9DDD-DD08-A552-95022C7896D1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15224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7701817" y="5511567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B373A9-F1AA-01FD-53DF-B3DDD5BF3BF7}"/>
              </a:ext>
            </a:extLst>
          </p:cNvPr>
          <p:cNvSpPr txBox="1"/>
          <p:nvPr/>
        </p:nvSpPr>
        <p:spPr>
          <a:xfrm>
            <a:off x="822960" y="40545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data_d</a:t>
            </a:r>
            <a:r>
              <a:rPr lang="en-US" b="1" dirty="0"/>
              <a:t> = </a:t>
            </a:r>
            <a:r>
              <a:rPr lang="en-US" dirty="0"/>
              <a:t>base64</a:t>
            </a:r>
            <a:r>
              <a:rPr lang="en-US" b="1" dirty="0"/>
              <a:t>.b64decode(</a:t>
            </a:r>
            <a:r>
              <a:rPr lang="en-US" dirty="0"/>
              <a:t>data</a:t>
            </a:r>
            <a:r>
              <a:rPr lang="en-US" b="1" dirty="0"/>
              <a:t>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8F03DB-9CBB-C43D-AF8D-6E8DD63278B3}"/>
              </a:ext>
            </a:extLst>
          </p:cNvPr>
          <p:cNvSpPr txBox="1"/>
          <p:nvPr/>
        </p:nvSpPr>
        <p:spPr>
          <a:xfrm>
            <a:off x="7705161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A2DDC2-27E3-B073-1B83-3844BC9A090A}"/>
              </a:ext>
            </a:extLst>
          </p:cNvPr>
          <p:cNvSpPr txBox="1"/>
          <p:nvPr/>
        </p:nvSpPr>
        <p:spPr>
          <a:xfrm>
            <a:off x="8804702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CF06FB1-7B9D-2864-89B7-6C183DF91F77}"/>
              </a:ext>
            </a:extLst>
          </p:cNvPr>
          <p:cNvSpPr txBox="1"/>
          <p:nvPr/>
        </p:nvSpPr>
        <p:spPr>
          <a:xfrm>
            <a:off x="10497418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octetN2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D31006C-4450-A776-E75A-0B96B7E0A619}"/>
              </a:ext>
            </a:extLst>
          </p:cNvPr>
          <p:cNvSpPr txBox="1"/>
          <p:nvPr/>
        </p:nvSpPr>
        <p:spPr>
          <a:xfrm>
            <a:off x="9926670" y="3773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CD01DEA-A4B6-4628-4662-60B68E42CE01}"/>
              </a:ext>
            </a:extLst>
          </p:cNvPr>
          <p:cNvSpPr txBox="1"/>
          <p:nvPr/>
        </p:nvSpPr>
        <p:spPr>
          <a:xfrm>
            <a:off x="7701817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3E1D90E-DB55-35C6-3BFD-F4773EC514C8}"/>
              </a:ext>
            </a:extLst>
          </p:cNvPr>
          <p:cNvSpPr txBox="1"/>
          <p:nvPr/>
        </p:nvSpPr>
        <p:spPr>
          <a:xfrm>
            <a:off x="8801358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55418D0-DC47-E8CA-CEFC-7E57B0873409}"/>
              </a:ext>
            </a:extLst>
          </p:cNvPr>
          <p:cNvSpPr txBox="1"/>
          <p:nvPr/>
        </p:nvSpPr>
        <p:spPr>
          <a:xfrm>
            <a:off x="10494074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319E06-6B01-87CA-E008-A1E50A25C484}"/>
              </a:ext>
            </a:extLst>
          </p:cNvPr>
          <p:cNvSpPr txBox="1"/>
          <p:nvPr/>
        </p:nvSpPr>
        <p:spPr>
          <a:xfrm>
            <a:off x="9923326" y="4275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B96E00-00A0-08A3-E764-51A47A521DF4}"/>
              </a:ext>
            </a:extLst>
          </p:cNvPr>
          <p:cNvSpPr txBox="1"/>
          <p:nvPr/>
        </p:nvSpPr>
        <p:spPr>
          <a:xfrm>
            <a:off x="6594103" y="4275991"/>
            <a:ext cx="103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data_d</a:t>
            </a:r>
            <a:endParaRPr lang="fr-FR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6CEFCBC-C344-10CF-6882-5E5FB3B1D893}"/>
              </a:ext>
            </a:extLst>
          </p:cNvPr>
          <p:cNvSpPr/>
          <p:nvPr/>
        </p:nvSpPr>
        <p:spPr>
          <a:xfrm>
            <a:off x="5416540" y="349691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6CF3-463C-B0CD-CC17-257B2DAD732E}"/>
              </a:ext>
            </a:extLst>
          </p:cNvPr>
          <p:cNvSpPr txBox="1"/>
          <p:nvPr/>
        </p:nvSpPr>
        <p:spPr>
          <a:xfrm>
            <a:off x="6120482" y="3550896"/>
            <a:ext cx="184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Décodage</a:t>
            </a:r>
            <a:r>
              <a:rPr lang="en-US" sz="1400" b="1" dirty="0"/>
              <a:t> / </a:t>
            </a:r>
            <a:r>
              <a:rPr lang="en-US" sz="1400" b="1" dirty="0" err="1"/>
              <a:t>décompression</a:t>
            </a:r>
            <a:endParaRPr lang="fr-FR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9C8BB0-A9A2-EFDB-084F-33FF4DD1DC20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08F40-5EA8-C6DD-179A-C2849D57F3A1}"/>
              </a:ext>
            </a:extLst>
          </p:cNvPr>
          <p:cNvSpPr txBox="1"/>
          <p:nvPr/>
        </p:nvSpPr>
        <p:spPr>
          <a:xfrm>
            <a:off x="7705161" y="5089538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</p:spTree>
    <p:extLst>
      <p:ext uri="{BB962C8B-B14F-4D97-AF65-F5344CB8AC3E}">
        <p14:creationId xmlns:p14="http://schemas.microsoft.com/office/powerpoint/2010/main" val="365239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B373A9-F1AA-01FD-53DF-B3DDD5BF3BF7}"/>
              </a:ext>
            </a:extLst>
          </p:cNvPr>
          <p:cNvSpPr txBox="1"/>
          <p:nvPr/>
        </p:nvSpPr>
        <p:spPr>
          <a:xfrm>
            <a:off x="822960" y="40545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data_d</a:t>
            </a:r>
            <a:r>
              <a:rPr lang="en-US" b="1" dirty="0"/>
              <a:t> = </a:t>
            </a:r>
            <a:r>
              <a:rPr lang="en-US" dirty="0"/>
              <a:t>base64</a:t>
            </a:r>
            <a:r>
              <a:rPr lang="en-US" b="1" dirty="0"/>
              <a:t>.b64decode(</a:t>
            </a:r>
            <a:r>
              <a:rPr lang="en-US" dirty="0"/>
              <a:t>data</a:t>
            </a:r>
            <a:r>
              <a:rPr lang="en-US" b="1" dirty="0"/>
              <a:t>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8F03DB-9CBB-C43D-AF8D-6E8DD63278B3}"/>
              </a:ext>
            </a:extLst>
          </p:cNvPr>
          <p:cNvSpPr txBox="1"/>
          <p:nvPr/>
        </p:nvSpPr>
        <p:spPr>
          <a:xfrm>
            <a:off x="7705161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A2DDC2-27E3-B073-1B83-3844BC9A090A}"/>
              </a:ext>
            </a:extLst>
          </p:cNvPr>
          <p:cNvSpPr txBox="1"/>
          <p:nvPr/>
        </p:nvSpPr>
        <p:spPr>
          <a:xfrm>
            <a:off x="8804702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CF06FB1-7B9D-2864-89B7-6C183DF91F77}"/>
              </a:ext>
            </a:extLst>
          </p:cNvPr>
          <p:cNvSpPr txBox="1"/>
          <p:nvPr/>
        </p:nvSpPr>
        <p:spPr>
          <a:xfrm>
            <a:off x="10497418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octetN2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D31006C-4450-A776-E75A-0B96B7E0A619}"/>
              </a:ext>
            </a:extLst>
          </p:cNvPr>
          <p:cNvSpPr txBox="1"/>
          <p:nvPr/>
        </p:nvSpPr>
        <p:spPr>
          <a:xfrm>
            <a:off x="9926670" y="3773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CD01DEA-A4B6-4628-4662-60B68E42CE01}"/>
              </a:ext>
            </a:extLst>
          </p:cNvPr>
          <p:cNvSpPr txBox="1"/>
          <p:nvPr/>
        </p:nvSpPr>
        <p:spPr>
          <a:xfrm>
            <a:off x="7701817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3E1D90E-DB55-35C6-3BFD-F4773EC514C8}"/>
              </a:ext>
            </a:extLst>
          </p:cNvPr>
          <p:cNvSpPr txBox="1"/>
          <p:nvPr/>
        </p:nvSpPr>
        <p:spPr>
          <a:xfrm>
            <a:off x="8801358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55418D0-DC47-E8CA-CEFC-7E57B0873409}"/>
              </a:ext>
            </a:extLst>
          </p:cNvPr>
          <p:cNvSpPr txBox="1"/>
          <p:nvPr/>
        </p:nvSpPr>
        <p:spPr>
          <a:xfrm>
            <a:off x="10494074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319E06-6B01-87CA-E008-A1E50A25C484}"/>
              </a:ext>
            </a:extLst>
          </p:cNvPr>
          <p:cNvSpPr txBox="1"/>
          <p:nvPr/>
        </p:nvSpPr>
        <p:spPr>
          <a:xfrm>
            <a:off x="9923326" y="4275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B96E00-00A0-08A3-E764-51A47A521DF4}"/>
              </a:ext>
            </a:extLst>
          </p:cNvPr>
          <p:cNvSpPr txBox="1"/>
          <p:nvPr/>
        </p:nvSpPr>
        <p:spPr>
          <a:xfrm>
            <a:off x="6594103" y="4275991"/>
            <a:ext cx="103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data_d</a:t>
            </a:r>
            <a:endParaRPr lang="fr-FR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6CEFCBC-C344-10CF-6882-5E5FB3B1D893}"/>
              </a:ext>
            </a:extLst>
          </p:cNvPr>
          <p:cNvSpPr/>
          <p:nvPr/>
        </p:nvSpPr>
        <p:spPr>
          <a:xfrm>
            <a:off x="5416540" y="349691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6CF3-463C-B0CD-CC17-257B2DAD732E}"/>
              </a:ext>
            </a:extLst>
          </p:cNvPr>
          <p:cNvSpPr txBox="1"/>
          <p:nvPr/>
        </p:nvSpPr>
        <p:spPr>
          <a:xfrm>
            <a:off x="6120482" y="3550896"/>
            <a:ext cx="184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Décodage</a:t>
            </a:r>
            <a:r>
              <a:rPr lang="en-US" sz="1400" b="1" dirty="0"/>
              <a:t> / </a:t>
            </a:r>
            <a:r>
              <a:rPr lang="en-US" sz="1400" b="1" dirty="0" err="1"/>
              <a:t>décompression</a:t>
            </a:r>
            <a:endParaRPr lang="fr-FR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9C8BB0-A9A2-EFDB-084F-33FF4DD1DC20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C44441-A8CE-89F6-B78E-5BE77A9E05C0}"/>
              </a:ext>
            </a:extLst>
          </p:cNvPr>
          <p:cNvSpPr txBox="1"/>
          <p:nvPr/>
        </p:nvSpPr>
        <p:spPr>
          <a:xfrm>
            <a:off x="2325789" y="6127895"/>
            <a:ext cx="513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 generation du </a:t>
            </a:r>
            <a:r>
              <a:rPr lang="en-US" b="1" dirty="0" err="1"/>
              <a:t>vecteur</a:t>
            </a:r>
            <a:r>
              <a:rPr lang="en-US" b="1" dirty="0"/>
              <a:t> temps (Fe = 24kHz)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8EB9D3-73BD-E062-FE2B-594C461F382D}"/>
              </a:ext>
            </a:extLst>
          </p:cNvPr>
          <p:cNvSpPr txBox="1"/>
          <p:nvPr/>
        </p:nvSpPr>
        <p:spPr>
          <a:xfrm>
            <a:off x="7701817" y="5511567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419EA5-B071-3B2C-0F1B-69A928EA373A}"/>
              </a:ext>
            </a:extLst>
          </p:cNvPr>
          <p:cNvSpPr txBox="1"/>
          <p:nvPr/>
        </p:nvSpPr>
        <p:spPr>
          <a:xfrm>
            <a:off x="7705161" y="5089538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</p:spTree>
    <p:extLst>
      <p:ext uri="{BB962C8B-B14F-4D97-AF65-F5344CB8AC3E}">
        <p14:creationId xmlns:p14="http://schemas.microsoft.com/office/powerpoint/2010/main" val="23939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1115567" y="3464105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BB650D-05FE-FE13-B737-EE155DFFB12D}"/>
              </a:ext>
            </a:extLst>
          </p:cNvPr>
          <p:cNvSpPr txBox="1"/>
          <p:nvPr/>
        </p:nvSpPr>
        <p:spPr>
          <a:xfrm>
            <a:off x="5782370" y="224475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En-tête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0FCDF-0374-42CE-A6B8-C4C64B31C186}"/>
              </a:ext>
            </a:extLst>
          </p:cNvPr>
          <p:cNvSpPr txBox="1"/>
          <p:nvPr/>
        </p:nvSpPr>
        <p:spPr>
          <a:xfrm>
            <a:off x="5782370" y="292434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Données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ECE00B8-B15A-6C0C-E385-94D5C15C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Stockage dans des fichiers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F72A54-4CA7-2189-3403-5874DD1A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13" y="4136272"/>
            <a:ext cx="4541914" cy="27739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31BF53-F6B8-151B-B1FE-7C6750E21046}"/>
              </a:ext>
            </a:extLst>
          </p:cNvPr>
          <p:cNvSpPr txBox="1"/>
          <p:nvPr/>
        </p:nvSpPr>
        <p:spPr>
          <a:xfrm>
            <a:off x="2089171" y="5070712"/>
            <a:ext cx="4110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JPG</a:t>
            </a:r>
          </a:p>
          <a:p>
            <a:pPr lvl="1"/>
            <a:r>
              <a:rPr lang="fr-FR" dirty="0"/>
              <a:t>	Codage binaire</a:t>
            </a:r>
          </a:p>
          <a:p>
            <a:pPr lvl="1"/>
            <a:r>
              <a:rPr lang="fr-FR" dirty="0"/>
              <a:t>	En-tête spécifique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B0691E-6CCD-688F-8B17-635A55CB2AC8}"/>
              </a:ext>
            </a:extLst>
          </p:cNvPr>
          <p:cNvSpPr txBox="1"/>
          <p:nvPr/>
        </p:nvSpPr>
        <p:spPr>
          <a:xfrm>
            <a:off x="2089171" y="6510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https://en.wikipedia.org/wiki/JPEG_File_Interchange_Format</a:t>
            </a:r>
          </a:p>
        </p:txBody>
      </p:sp>
    </p:spTree>
    <p:extLst>
      <p:ext uri="{BB962C8B-B14F-4D97-AF65-F5344CB8AC3E}">
        <p14:creationId xmlns:p14="http://schemas.microsoft.com/office/powerpoint/2010/main" val="137017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F9907-8497-DDDF-03BF-7F89CCA5A381}"/>
              </a:ext>
            </a:extLst>
          </p:cNvPr>
          <p:cNvSpPr txBox="1"/>
          <p:nvPr/>
        </p:nvSpPr>
        <p:spPr>
          <a:xfrm>
            <a:off x="1391037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io.TextIOWrapper</a:t>
            </a:r>
            <a:r>
              <a:rPr lang="fr-FR" dirty="0"/>
              <a:t>'&gt;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F546CF09-F3F5-CD0B-9F2E-6F270DF0E8E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Fichier binaire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C69821-FC0A-48EE-36B6-5E0092E45637}"/>
              </a:ext>
            </a:extLst>
          </p:cNvPr>
          <p:cNvSpPr txBox="1"/>
          <p:nvPr/>
        </p:nvSpPr>
        <p:spPr>
          <a:xfrm>
            <a:off x="6603867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C7A9C3-BB12-2928-255E-5AEE1693A363}"/>
              </a:ext>
            </a:extLst>
          </p:cNvPr>
          <p:cNvSpPr txBox="1"/>
          <p:nvPr/>
        </p:nvSpPr>
        <p:spPr>
          <a:xfrm>
            <a:off x="7171944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io.BufferedReader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862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F9907-8497-DDDF-03BF-7F89CCA5A381}"/>
              </a:ext>
            </a:extLst>
          </p:cNvPr>
          <p:cNvSpPr txBox="1"/>
          <p:nvPr/>
        </p:nvSpPr>
        <p:spPr>
          <a:xfrm>
            <a:off x="1391037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io.TextIOWrapper</a:t>
            </a:r>
            <a:r>
              <a:rPr lang="fr-FR" dirty="0"/>
              <a:t>'&gt;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F546CF09-F3F5-CD0B-9F2E-6F270DF0E8E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Fichier binaire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C69821-FC0A-48EE-36B6-5E0092E45637}"/>
              </a:ext>
            </a:extLst>
          </p:cNvPr>
          <p:cNvSpPr txBox="1"/>
          <p:nvPr/>
        </p:nvSpPr>
        <p:spPr>
          <a:xfrm>
            <a:off x="6603867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C7A9C3-BB12-2928-255E-5AEE1693A363}"/>
              </a:ext>
            </a:extLst>
          </p:cNvPr>
          <p:cNvSpPr txBox="1"/>
          <p:nvPr/>
        </p:nvSpPr>
        <p:spPr>
          <a:xfrm>
            <a:off x="7171944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io.BufferedReader</a:t>
            </a:r>
            <a:r>
              <a:rPr lang="fr-FR" dirty="0"/>
              <a:t>'&gt;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5C3FB8-1B2B-5244-D21A-EB0ED4699620}"/>
              </a:ext>
            </a:extLst>
          </p:cNvPr>
          <p:cNvSpPr txBox="1"/>
          <p:nvPr/>
        </p:nvSpPr>
        <p:spPr>
          <a:xfrm>
            <a:off x="822960" y="444600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= </a:t>
            </a:r>
            <a:r>
              <a:rPr lang="en-US" dirty="0" err="1"/>
              <a:t>f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(data))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574712-2E40-8883-5FB9-FC65E53DCAC6}"/>
              </a:ext>
            </a:extLst>
          </p:cNvPr>
          <p:cNvSpPr txBox="1"/>
          <p:nvPr/>
        </p:nvSpPr>
        <p:spPr>
          <a:xfrm>
            <a:off x="1391037" y="519022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</a:t>
            </a:r>
            <a:r>
              <a:rPr lang="fr-FR" dirty="0" err="1"/>
              <a:t>str</a:t>
            </a:r>
            <a:r>
              <a:rPr lang="fr-FR" dirty="0"/>
              <a:t>'&gt;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954F6C-5C2F-036B-F23F-9744CE3688DE}"/>
              </a:ext>
            </a:extLst>
          </p:cNvPr>
          <p:cNvSpPr txBox="1"/>
          <p:nvPr/>
        </p:nvSpPr>
        <p:spPr>
          <a:xfrm>
            <a:off x="6603867" y="444716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= </a:t>
            </a:r>
            <a:r>
              <a:rPr lang="en-US" dirty="0" err="1"/>
              <a:t>f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(data))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5D4C97-BFED-32BB-E26C-305565DA7DC0}"/>
              </a:ext>
            </a:extLst>
          </p:cNvPr>
          <p:cNvSpPr txBox="1"/>
          <p:nvPr/>
        </p:nvSpPr>
        <p:spPr>
          <a:xfrm>
            <a:off x="7171944" y="519138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‘bytes'&gt;</a:t>
            </a:r>
          </a:p>
        </p:txBody>
      </p:sp>
    </p:spTree>
    <p:extLst>
      <p:ext uri="{BB962C8B-B14F-4D97-AF65-F5344CB8AC3E}">
        <p14:creationId xmlns:p14="http://schemas.microsoft.com/office/powerpoint/2010/main" val="39954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/ binaire vs ASCII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898A7-4EE1-0899-1942-246BFF6A5E8E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33F4A9-73A8-BC12-0062-079E30364364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0x30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CCEFBC-8557-EA5D-0C5C-024E2BF000C4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A75F16-E988-8001-08C3-1EA4E7A412E9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683AB5-6D5A-AEFB-87AE-B711E1BD37EE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FAA686-3F5A-5278-9161-F46BE8F07CBD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BF15E1-37A3-424C-5177-813E59585D64}"/>
              </a:ext>
            </a:extLst>
          </p:cNvPr>
          <p:cNvSpPr txBox="1"/>
          <p:nvPr/>
        </p:nvSpPr>
        <p:spPr>
          <a:xfrm>
            <a:off x="8573728" y="4443705"/>
            <a:ext cx="236314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</a:t>
            </a:r>
            <a:r>
              <a:rPr lang="fr-FR" sz="2000" dirty="0" err="1">
                <a:solidFill>
                  <a:schemeClr val="bg1"/>
                </a:solidFill>
              </a:rPr>
              <a:t>str</a:t>
            </a:r>
            <a:r>
              <a:rPr lang="fr-FR" sz="2000" dirty="0">
                <a:solidFill>
                  <a:schemeClr val="bg1"/>
                </a:solidFill>
              </a:rPr>
              <a:t>&gt; -&gt; code ascii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1B4E8-EA6B-893F-71A1-2ECB94BCF520}"/>
              </a:ext>
            </a:extLst>
          </p:cNvPr>
          <p:cNvSpPr txBox="1"/>
          <p:nvPr/>
        </p:nvSpPr>
        <p:spPr>
          <a:xfrm>
            <a:off x="178612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NUL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5C9E2B-FA25-8B15-A79B-9A1693EB979C}"/>
              </a:ext>
            </a:extLst>
          </p:cNvPr>
          <p:cNvSpPr txBox="1"/>
          <p:nvPr/>
        </p:nvSpPr>
        <p:spPr>
          <a:xfrm>
            <a:off x="2885668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‘0’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05BFC9-BFB0-B966-3ECE-1EB2ADB3F269}"/>
              </a:ext>
            </a:extLst>
          </p:cNvPr>
          <p:cNvSpPr txBox="1"/>
          <p:nvPr/>
        </p:nvSpPr>
        <p:spPr>
          <a:xfrm>
            <a:off x="3985209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‘A’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E0A75A-4418-BFEF-6508-741007E89900}"/>
              </a:ext>
            </a:extLst>
          </p:cNvPr>
          <p:cNvSpPr txBox="1"/>
          <p:nvPr/>
        </p:nvSpPr>
        <p:spPr>
          <a:xfrm>
            <a:off x="5084750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‘B’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4637C3-AE4A-E958-7445-1BE667BE3AE0}"/>
              </a:ext>
            </a:extLst>
          </p:cNvPr>
          <p:cNvSpPr txBox="1"/>
          <p:nvPr/>
        </p:nvSpPr>
        <p:spPr>
          <a:xfrm>
            <a:off x="687913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1E4C1D-210C-6E1A-D1B1-BCBD760270D3}"/>
              </a:ext>
            </a:extLst>
          </p:cNvPr>
          <p:cNvSpPr txBox="1"/>
          <p:nvPr/>
        </p:nvSpPr>
        <p:spPr>
          <a:xfrm>
            <a:off x="6308389" y="445909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70E9D5-8040-CFC3-0FF9-82FA35C75EB0}"/>
              </a:ext>
            </a:extLst>
          </p:cNvPr>
          <p:cNvSpPr txBox="1"/>
          <p:nvPr/>
        </p:nvSpPr>
        <p:spPr>
          <a:xfrm>
            <a:off x="9812849" y="4911900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caractères</a:t>
            </a:r>
          </a:p>
        </p:txBody>
      </p:sp>
    </p:spTree>
    <p:extLst>
      <p:ext uri="{BB962C8B-B14F-4D97-AF65-F5344CB8AC3E}">
        <p14:creationId xmlns:p14="http://schemas.microsoft.com/office/powerpoint/2010/main" val="1869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/ binaire vs ASCII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898A7-4EE1-0899-1942-246BFF6A5E8E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33F4A9-73A8-BC12-0062-079E30364364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0x30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CCEFBC-8557-EA5D-0C5C-024E2BF000C4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A75F16-E988-8001-08C3-1EA4E7A412E9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683AB5-6D5A-AEFB-87AE-B711E1BD37EE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FAA686-3F5A-5278-9161-F46BE8F07CBD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F10138-B376-A3AF-E7DC-31382A18002E}"/>
              </a:ext>
            </a:extLst>
          </p:cNvPr>
          <p:cNvSpPr txBox="1"/>
          <p:nvPr/>
        </p:nvSpPr>
        <p:spPr>
          <a:xfrm>
            <a:off x="8573728" y="5417046"/>
            <a:ext cx="3365217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&lt;bytes&gt; -&gt; valeurs entières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188BCC-3B9F-9FD7-B6C0-E8130CC49961}"/>
              </a:ext>
            </a:extLst>
          </p:cNvPr>
          <p:cNvSpPr txBox="1"/>
          <p:nvPr/>
        </p:nvSpPr>
        <p:spPr>
          <a:xfrm>
            <a:off x="1786127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F37D63-0DFB-6B29-9E62-6191BE107639}"/>
              </a:ext>
            </a:extLst>
          </p:cNvPr>
          <p:cNvSpPr txBox="1"/>
          <p:nvPr/>
        </p:nvSpPr>
        <p:spPr>
          <a:xfrm>
            <a:off x="2885668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F3E9BF-4D61-50D6-B58A-76BE0968B30D}"/>
              </a:ext>
            </a:extLst>
          </p:cNvPr>
          <p:cNvSpPr txBox="1"/>
          <p:nvPr/>
        </p:nvSpPr>
        <p:spPr>
          <a:xfrm>
            <a:off x="3985209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FBD5B4-9F17-1F73-5296-871A23A31ECC}"/>
              </a:ext>
            </a:extLst>
          </p:cNvPr>
          <p:cNvSpPr txBox="1"/>
          <p:nvPr/>
        </p:nvSpPr>
        <p:spPr>
          <a:xfrm>
            <a:off x="5084750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831597A-038C-781D-3EAD-A88762E8948C}"/>
              </a:ext>
            </a:extLst>
          </p:cNvPr>
          <p:cNvSpPr txBox="1"/>
          <p:nvPr/>
        </p:nvSpPr>
        <p:spPr>
          <a:xfrm>
            <a:off x="6879137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9C18FD7-8C55-F16B-BD2D-452124699A98}"/>
              </a:ext>
            </a:extLst>
          </p:cNvPr>
          <p:cNvSpPr txBox="1"/>
          <p:nvPr/>
        </p:nvSpPr>
        <p:spPr>
          <a:xfrm>
            <a:off x="6308389" y="5432435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409304-919E-7B8A-F778-67E3D60CCFDC}"/>
              </a:ext>
            </a:extLst>
          </p:cNvPr>
          <p:cNvSpPr txBox="1"/>
          <p:nvPr/>
        </p:nvSpPr>
        <p:spPr>
          <a:xfrm>
            <a:off x="9812849" y="588524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valeurs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F30987-10C1-C99E-D6F8-2567E628BC54}"/>
              </a:ext>
            </a:extLst>
          </p:cNvPr>
          <p:cNvSpPr txBox="1"/>
          <p:nvPr/>
        </p:nvSpPr>
        <p:spPr>
          <a:xfrm>
            <a:off x="8573728" y="4443705"/>
            <a:ext cx="236314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</a:t>
            </a:r>
            <a:r>
              <a:rPr lang="fr-FR" sz="2000" dirty="0" err="1">
                <a:solidFill>
                  <a:schemeClr val="bg1"/>
                </a:solidFill>
              </a:rPr>
              <a:t>str</a:t>
            </a:r>
            <a:r>
              <a:rPr lang="fr-FR" sz="2000" dirty="0">
                <a:solidFill>
                  <a:schemeClr val="bg1"/>
                </a:solidFill>
              </a:rPr>
              <a:t>&gt; -&gt; code ascii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C915D73-EDFE-1248-51E4-EAB865010761}"/>
              </a:ext>
            </a:extLst>
          </p:cNvPr>
          <p:cNvSpPr txBox="1"/>
          <p:nvPr/>
        </p:nvSpPr>
        <p:spPr>
          <a:xfrm>
            <a:off x="178612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NUL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531FE00-0DA3-A19F-FA69-D8EC98B699D4}"/>
              </a:ext>
            </a:extLst>
          </p:cNvPr>
          <p:cNvSpPr txBox="1"/>
          <p:nvPr/>
        </p:nvSpPr>
        <p:spPr>
          <a:xfrm>
            <a:off x="2885668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‘0’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11D7AE-4159-2D1E-9571-6D6AB6B1449C}"/>
              </a:ext>
            </a:extLst>
          </p:cNvPr>
          <p:cNvSpPr txBox="1"/>
          <p:nvPr/>
        </p:nvSpPr>
        <p:spPr>
          <a:xfrm>
            <a:off x="3985209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‘A’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6881949-4CF6-BB35-31FF-203EEF9CEFAF}"/>
              </a:ext>
            </a:extLst>
          </p:cNvPr>
          <p:cNvSpPr txBox="1"/>
          <p:nvPr/>
        </p:nvSpPr>
        <p:spPr>
          <a:xfrm>
            <a:off x="5084750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‘B’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A15D134-D676-923D-65E2-95F58BC5851F}"/>
              </a:ext>
            </a:extLst>
          </p:cNvPr>
          <p:cNvSpPr txBox="1"/>
          <p:nvPr/>
        </p:nvSpPr>
        <p:spPr>
          <a:xfrm>
            <a:off x="687913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LF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4D7BFD-83C7-9515-B550-41134C8C2A96}"/>
              </a:ext>
            </a:extLst>
          </p:cNvPr>
          <p:cNvSpPr txBox="1"/>
          <p:nvPr/>
        </p:nvSpPr>
        <p:spPr>
          <a:xfrm>
            <a:off x="6308389" y="445909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02473F9-A11C-9383-80ED-CF706B0F33E1}"/>
              </a:ext>
            </a:extLst>
          </p:cNvPr>
          <p:cNvSpPr txBox="1"/>
          <p:nvPr/>
        </p:nvSpPr>
        <p:spPr>
          <a:xfrm>
            <a:off x="9812849" y="4911900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caractères</a:t>
            </a:r>
          </a:p>
        </p:txBody>
      </p:sp>
    </p:spTree>
    <p:extLst>
      <p:ext uri="{BB962C8B-B14F-4D97-AF65-F5344CB8AC3E}">
        <p14:creationId xmlns:p14="http://schemas.microsoft.com/office/powerpoint/2010/main" val="41051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56429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71818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BFBB73-4F77-2000-A7BE-83BA5C79865F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75769-F270-4F00-ED55-11B4D14F12DA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B2C211-FA5E-89CD-928E-75240E70CC7F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DE599C-0382-000C-E282-21690E3FD1AA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8C2CB4-5FF6-FFE1-5077-C85978559AF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C9AC48C-DA28-CAD6-A87D-2BEAC2DDFBC9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BB0BD4-2284-35A1-F5BA-82D8DBFDD4EC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35EDC-1997-E87E-BF48-B8D2EC21683A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555F30-D3BE-933C-D307-95402572EF25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5D711A9-2E29-5736-C17F-574C2AD0D0A5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0685CFB-F218-357F-8D50-EB406A0A15FF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512F95-F6DC-6D22-A8AF-68666C6DBA79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66370A6-0136-49C5-3828-CC6676278B6C}"/>
              </a:ext>
            </a:extLst>
          </p:cNvPr>
          <p:cNvSpPr txBox="1"/>
          <p:nvPr/>
        </p:nvSpPr>
        <p:spPr>
          <a:xfrm>
            <a:off x="9812849" y="592462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</p:spTree>
    <p:extLst>
      <p:ext uri="{BB962C8B-B14F-4D97-AF65-F5344CB8AC3E}">
        <p14:creationId xmlns:p14="http://schemas.microsoft.com/office/powerpoint/2010/main" val="11889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24196384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1380</TotalTime>
  <Words>1026</Words>
  <Application>Microsoft Office PowerPoint</Application>
  <PresentationFormat>Grand écran</PresentationFormat>
  <Paragraphs>351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Bahnschrift Light</vt:lpstr>
      <vt:lpstr>Bahnschrift SemiBold</vt:lpstr>
      <vt:lpstr>Calibri</vt:lpstr>
      <vt:lpstr>system-ui</vt:lpstr>
      <vt:lpstr>AccentBoxVTI</vt:lpstr>
      <vt:lpstr>Python Sciences  Bonnes pratiques (2)</vt:lpstr>
      <vt:lpstr>Format de données</vt:lpstr>
      <vt:lpstr>Fichiers / Exemple 4</vt:lpstr>
      <vt:lpstr>Fichiers / Exemple 4</vt:lpstr>
      <vt:lpstr>Données binaires</vt:lpstr>
      <vt:lpstr>Données binaires</vt:lpstr>
      <vt:lpstr>Données binaires</vt:lpstr>
      <vt:lpstr>Données binaires</vt:lpstr>
      <vt:lpstr>Données binaires / signées ou non signées</vt:lpstr>
      <vt:lpstr>Données binaires / signées ou non signées</vt:lpstr>
      <vt:lpstr>Données binaires / signées ou non signées</vt:lpstr>
      <vt:lpstr>Données binaires</vt:lpstr>
      <vt:lpstr>Données binaires</vt:lpstr>
      <vt:lpstr>Fichier à décoder</vt:lpstr>
      <vt:lpstr>Fichier à décoder</vt:lpstr>
      <vt:lpstr>Fichier à décoder</vt:lpstr>
      <vt:lpstr>Fichier à décoder</vt:lpstr>
      <vt:lpstr>Fichier à décoder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Bloc 1D - Bonnes Pratiques 2</dc:title>
  <dc:creator>Julien VILLEMEJANE</dc:creator>
  <cp:lastModifiedBy>Julien VILLEMEJANE</cp:lastModifiedBy>
  <cp:revision>388</cp:revision>
  <dcterms:created xsi:type="dcterms:W3CDTF">2023-04-08T12:37:13Z</dcterms:created>
  <dcterms:modified xsi:type="dcterms:W3CDTF">2023-12-12T22:16:25Z</dcterms:modified>
</cp:coreProperties>
</file>