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9"/>
  </p:notes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76" r:id="rId10"/>
    <p:sldId id="263" r:id="rId11"/>
    <p:sldId id="259" r:id="rId12"/>
    <p:sldId id="279" r:id="rId13"/>
    <p:sldId id="280" r:id="rId14"/>
    <p:sldId id="277" r:id="rId15"/>
    <p:sldId id="261" r:id="rId16"/>
    <p:sldId id="262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eg"/><Relationship Id="rId9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Try / </a:t>
            </a:r>
            <a:r>
              <a:rPr lang="fr-FR" dirty="0" err="1"/>
              <a:t>Except</a:t>
            </a:r>
            <a:r>
              <a:rPr lang="fr-FR" dirty="0"/>
              <a:t> (</a:t>
            </a:r>
            <a:r>
              <a:rPr lang="fr-FR" dirty="0" err="1"/>
              <a:t>ValueError</a:t>
            </a:r>
            <a:r>
              <a:rPr lang="fr-FR" dirty="0"/>
              <a:t>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A123098-7DF5-3C3F-1F6B-F3FE7B39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681AA8-5305-6308-CECD-FD4BEB3B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821" y="3333136"/>
            <a:ext cx="4513912" cy="33511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Toutes les données sont traitées pareil !?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7B4B3-6A3E-82D3-3BA1-8DF2FEE7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Listes, vecteurs… c’est pareil, non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C0823-7E2B-C8D6-5E2D-3BEDA593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Sum</a:t>
            </a:r>
            <a:r>
              <a:rPr lang="fr-FR" dirty="0"/>
              <a:t>/</a:t>
            </a:r>
            <a:r>
              <a:rPr lang="fr-FR" dirty="0" err="1"/>
              <a:t>Mean</a:t>
            </a:r>
            <a:r>
              <a:rPr lang="fr-FR" dirty="0"/>
              <a:t> on axis=0 or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Linalg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B24824DD-2733-FEDC-4065-D1E7CC85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41" y="5189321"/>
            <a:ext cx="737703" cy="8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>
            <a:extLst>
              <a:ext uri="{FF2B5EF4-FFF2-40B4-BE49-F238E27FC236}">
                <a16:creationId xmlns:a16="http://schemas.microsoft.com/office/drawing/2014/main" id="{A112058F-FC33-FC67-7540-B9F54517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35" y="5246669"/>
            <a:ext cx="1202022" cy="8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18097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en-US" dirty="0"/>
              <a:t>mb = </a:t>
            </a:r>
            <a:r>
              <a:rPr lang="en-US" b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= </a:t>
            </a:r>
            <a:r>
              <a:rPr lang="en-US" b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= mb +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7737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175</TotalTime>
  <Words>554</Words>
  <Application>Microsoft Office PowerPoint</Application>
  <PresentationFormat>Grand écran</PresentationFormat>
  <Paragraphs>121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AccentBoxVTI</vt:lpstr>
      <vt:lpstr>Image bitmap</vt:lpstr>
      <vt:lpstr>Démystifier les langages de haut niveau</vt:lpstr>
      <vt:lpstr>Distributions / Environnements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Quelques rappels sous Python</vt:lpstr>
      <vt:lpstr>Doit-on faire confiance aux ordinateurs ?</vt:lpstr>
      <vt:lpstr>Toutes les données sont traitées pareil !?</vt:lpstr>
      <vt:lpstr>Trucs et Astuces</vt:lpstr>
      <vt:lpstr>Listes, vecteurs… c’est pareil, non ?</vt:lpstr>
      <vt:lpstr>Travailler avec des vecteurs</vt:lpstr>
      <vt:lpstr>Résoudre des problèmes linéaires</vt:lpstr>
      <vt:lpstr>Trucs et Astuces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45</cp:revision>
  <dcterms:created xsi:type="dcterms:W3CDTF">2023-04-08T12:37:13Z</dcterms:created>
  <dcterms:modified xsi:type="dcterms:W3CDTF">2023-04-20T18:48:29Z</dcterms:modified>
</cp:coreProperties>
</file>