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1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91" r:id="rId16"/>
    <p:sldId id="288" r:id="rId17"/>
    <p:sldId id="289" r:id="rId18"/>
    <p:sldId id="294" r:id="rId19"/>
    <p:sldId id="285" r:id="rId20"/>
    <p:sldId id="286" r:id="rId21"/>
    <p:sldId id="295" r:id="rId22"/>
    <p:sldId id="264" r:id="rId23"/>
    <p:sldId id="298" r:id="rId24"/>
    <p:sldId id="275" r:id="rId25"/>
    <p:sldId id="299" r:id="rId26"/>
    <p:sldId id="296" r:id="rId27"/>
    <p:sldId id="300" r:id="rId28"/>
    <p:sldId id="301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90" y="2085712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7030A0"/>
                </a:solidFill>
              </a:rPr>
              <a:t>F_sin</a:t>
            </a:r>
            <a:r>
              <a:rPr lang="fr-FR" b="1" dirty="0">
                <a:solidFill>
                  <a:srgbClr val="7030A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7030A0"/>
                </a:solidFill>
              </a:rPr>
              <a:t>+ Tracer l’évolution d’un régime forcé pour une entrée sinusoïdale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703E1A-C40B-3595-CA9B-0D822B17D606}"/>
              </a:ext>
            </a:extLst>
          </p:cNvPr>
          <p:cNvSpPr txBox="1"/>
          <p:nvPr/>
        </p:nvSpPr>
        <p:spPr>
          <a:xfrm>
            <a:off x="6413230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solve_ipc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équation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A7FCF3-D525-4BC6-5EE7-28BED80093A4}"/>
              </a:ext>
            </a:extLst>
          </p:cNvPr>
          <p:cNvSpPr txBox="1"/>
          <p:nvPr/>
        </p:nvSpPr>
        <p:spPr>
          <a:xfrm>
            <a:off x="822960" y="330237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dirty="0" err="1"/>
              <a:t>RLC_forced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__init__(</a:t>
            </a:r>
            <a:r>
              <a:rPr lang="fr-FR" b="1" dirty="0"/>
              <a:t>self</a:t>
            </a:r>
            <a:r>
              <a:rPr lang="fr-FR" dirty="0"/>
              <a:t>, R, L, C, Ve)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[…]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__call__(</a:t>
            </a:r>
            <a:r>
              <a:rPr lang="fr-FR" b="1" dirty="0"/>
              <a:t>self</a:t>
            </a:r>
            <a:r>
              <a:rPr lang="fr-FR" dirty="0"/>
              <a:t>, t,  y  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/>
              <a:t>y[0]</a:t>
            </a:r>
          </a:p>
          <a:p>
            <a:r>
              <a:rPr lang="fr-FR" b="1" dirty="0"/>
              <a:t>        </a:t>
            </a:r>
            <a:r>
              <a:rPr lang="fr-FR" dirty="0"/>
              <a:t>u</a:t>
            </a:r>
            <a:r>
              <a:rPr lang="fr-FR" b="1" dirty="0"/>
              <a:t> = </a:t>
            </a:r>
            <a:r>
              <a:rPr lang="fr-FR" dirty="0"/>
              <a:t>y[1]</a:t>
            </a:r>
          </a:p>
          <a:p>
            <a:r>
              <a:rPr lang="fr-FR" b="1" dirty="0"/>
              <a:t>        return   </a:t>
            </a:r>
            <a:r>
              <a:rPr lang="fr-FR" dirty="0"/>
              <a:t>[u, -R/L*u - (Vs - Ve(t)) / (L*C)]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5B4E5BD-D946-309C-6F39-D3D0FCC0740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6156A33-9E6A-BD42-4F65-BBEEEF04C7BF}"/>
                  </a:ext>
                </a:extLst>
              </p:cNvPr>
              <p:cNvSpPr txBox="1"/>
              <p:nvPr/>
            </p:nvSpPr>
            <p:spPr>
              <a:xfrm>
                <a:off x="6767367" y="2485325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6156A33-9E6A-BD42-4F65-BBEEEF04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67" y="2485325"/>
                <a:ext cx="4309065" cy="1634102"/>
              </a:xfrm>
              <a:prstGeom prst="rect">
                <a:avLst/>
              </a:prstGeom>
              <a:blipFill>
                <a:blip r:embed="rId3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8743228-4A09-396D-6388-F04095AF031B}"/>
              </a:ext>
            </a:extLst>
          </p:cNvPr>
          <p:cNvSpPr/>
          <p:nvPr/>
        </p:nvSpPr>
        <p:spPr>
          <a:xfrm>
            <a:off x="3126658" y="4139091"/>
            <a:ext cx="265471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2A0D236-09A0-D2BC-22ED-158B8201B7A8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16200000" flipH="1">
            <a:off x="5078285" y="2320200"/>
            <a:ext cx="820966" cy="4458749"/>
          </a:xfrm>
          <a:prstGeom prst="curvedConnector4">
            <a:avLst>
              <a:gd name="adj1" fmla="val -27845"/>
              <a:gd name="adj2" fmla="val 5148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753369E-AEC2-1344-1C56-60B567B8CE5E}"/>
              </a:ext>
            </a:extLst>
          </p:cNvPr>
          <p:cNvSpPr txBox="1"/>
          <p:nvPr/>
        </p:nvSpPr>
        <p:spPr>
          <a:xfrm>
            <a:off x="7718143" y="4498392"/>
            <a:ext cx="2407511" cy="9233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Vecteur</a:t>
            </a:r>
          </a:p>
          <a:p>
            <a:r>
              <a:rPr lang="fr-FR" dirty="0"/>
              <a:t>	y[0] = Vs</a:t>
            </a:r>
          </a:p>
          <a:p>
            <a:r>
              <a:rPr lang="fr-FR" dirty="0"/>
              <a:t>	y[1] = u = Vs’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6A4E3-D917-6757-6217-02EB5FF76E50}"/>
              </a:ext>
            </a:extLst>
          </p:cNvPr>
          <p:cNvSpPr/>
          <p:nvPr/>
        </p:nvSpPr>
        <p:spPr>
          <a:xfrm>
            <a:off x="2087955" y="4998671"/>
            <a:ext cx="3280457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3DD8D8C-21D9-73A1-65F9-885C21C75F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403221" y="4960057"/>
            <a:ext cx="2314922" cy="2547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0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𝑽𝒔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l="-594" t="-9211" r="-520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595</TotalTime>
  <Words>1947</Words>
  <Application>Microsoft Office PowerPoint</Application>
  <PresentationFormat>Grand écran</PresentationFormat>
  <Paragraphs>338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D’autres méthodes plus optimisées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299</cp:revision>
  <dcterms:created xsi:type="dcterms:W3CDTF">2023-04-08T12:37:13Z</dcterms:created>
  <dcterms:modified xsi:type="dcterms:W3CDTF">2023-04-20T18:35:25Z</dcterms:modified>
</cp:coreProperties>
</file>