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5"/>
  </p:notesMasterIdLst>
  <p:sldIdLst>
    <p:sldId id="256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57" autoAdjust="0"/>
  </p:normalViewPr>
  <p:slideViewPr>
    <p:cSldViewPr snapToGrid="0">
      <p:cViewPr varScale="1">
        <p:scale>
          <a:sx n="60" d="100"/>
          <a:sy n="60" d="100"/>
        </p:scale>
        <p:origin x="15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Capteurs et mise en forme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modules </a:t>
            </a:r>
            <a:r>
              <a:rPr lang="fr-FR" dirty="0" err="1"/>
              <a:t>CéTI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Mise en forme / Filtrage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7069579" y="3806269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CE6EC910-9A26-3624-9DD4-5C9F133E72DA}"/>
              </a:ext>
            </a:extLst>
          </p:cNvPr>
          <p:cNvSpPr/>
          <p:nvPr/>
        </p:nvSpPr>
        <p:spPr>
          <a:xfrm>
            <a:off x="7727864" y="510065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Notions avancées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" name="CustomShape 3">
            <a:extLst>
              <a:ext uri="{FF2B5EF4-FFF2-40B4-BE49-F238E27FC236}">
                <a16:creationId xmlns:a16="http://schemas.microsoft.com/office/drawing/2014/main" id="{D07EBB44-0FC5-22B6-B831-C9AE212D70CF}"/>
              </a:ext>
            </a:extLst>
          </p:cNvPr>
          <p:cNvSpPr/>
          <p:nvPr/>
        </p:nvSpPr>
        <p:spPr>
          <a:xfrm>
            <a:off x="7059415" y="4453460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Capteurs et mise en forme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Abaisser une 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Elever une 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Amplifier un signal BF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Mettre en œuvre un capteur de température PT100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5C0906A-49C5-46D6-F2EE-F0A614045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542" y="2478024"/>
            <a:ext cx="2516842" cy="161223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3EDBB37E-8D0D-D6CF-93D0-DF5A99C199A2}"/>
              </a:ext>
            </a:extLst>
          </p:cNvPr>
          <p:cNvSpPr/>
          <p:nvPr/>
        </p:nvSpPr>
        <p:spPr>
          <a:xfrm>
            <a:off x="6598231" y="44853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E14AB3DF-43EC-B10E-2058-9CFE24907DE5}"/>
              </a:ext>
            </a:extLst>
          </p:cNvPr>
          <p:cNvSpPr txBox="1">
            <a:spLocks/>
          </p:cNvSpPr>
          <p:nvPr/>
        </p:nvSpPr>
        <p:spPr>
          <a:xfrm>
            <a:off x="6999090" y="5129785"/>
            <a:ext cx="4937760" cy="1554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Fiche Résumé : </a:t>
            </a:r>
            <a:r>
              <a:rPr lang="fr-FR" sz="1800" b="1" dirty="0"/>
              <a:t>Fondamentaux</a:t>
            </a:r>
          </a:p>
          <a:p>
            <a:r>
              <a:rPr lang="fr-FR" sz="1800" dirty="0"/>
              <a:t>Fiche Résumé : </a:t>
            </a:r>
            <a:r>
              <a:rPr lang="fr-FR" sz="1800" b="1" dirty="0"/>
              <a:t>Capteurs </a:t>
            </a:r>
            <a:endParaRPr lang="fr-FR" sz="1800" dirty="0"/>
          </a:p>
          <a:p>
            <a:r>
              <a:rPr lang="fr-FR" sz="1800" dirty="0"/>
              <a:t>Fiche Résumé : </a:t>
            </a:r>
            <a:r>
              <a:rPr lang="fr-FR" sz="1800" b="1" dirty="0"/>
              <a:t>ALI </a:t>
            </a:r>
          </a:p>
        </p:txBody>
      </p:sp>
    </p:spTree>
    <p:extLst>
      <p:ext uri="{BB962C8B-B14F-4D97-AF65-F5344CB8AC3E}">
        <p14:creationId xmlns:p14="http://schemas.microsoft.com/office/powerpoint/2010/main" val="109540777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296</TotalTime>
  <Words>102</Words>
  <Application>Microsoft Office PowerPoint</Application>
  <PresentationFormat>Grand écran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Capteurs et mise en forme</vt:lpstr>
      <vt:lpstr>Déroulement des modules CéTI</vt:lpstr>
      <vt:lpstr>Capteurs et mise en forme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137</cp:revision>
  <dcterms:created xsi:type="dcterms:W3CDTF">2023-04-08T12:37:13Z</dcterms:created>
  <dcterms:modified xsi:type="dcterms:W3CDTF">2023-06-22T15:00:33Z</dcterms:modified>
</cp:coreProperties>
</file>