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0"/>
  </p:notesMasterIdLst>
  <p:sldIdLst>
    <p:sldId id="256" r:id="rId2"/>
    <p:sldId id="305" r:id="rId3"/>
    <p:sldId id="257" r:id="rId4"/>
    <p:sldId id="265" r:id="rId5"/>
    <p:sldId id="281" r:id="rId6"/>
    <p:sldId id="282" r:id="rId7"/>
    <p:sldId id="283" r:id="rId8"/>
    <p:sldId id="278" r:id="rId9"/>
    <p:sldId id="284" r:id="rId10"/>
    <p:sldId id="285" r:id="rId11"/>
    <p:sldId id="260" r:id="rId12"/>
    <p:sldId id="259" r:id="rId13"/>
    <p:sldId id="286" r:id="rId14"/>
    <p:sldId id="291" r:id="rId15"/>
    <p:sldId id="292" r:id="rId16"/>
    <p:sldId id="290" r:id="rId17"/>
    <p:sldId id="294" r:id="rId18"/>
    <p:sldId id="293" r:id="rId19"/>
    <p:sldId id="295" r:id="rId20"/>
    <p:sldId id="288" r:id="rId21"/>
    <p:sldId id="280" r:id="rId22"/>
    <p:sldId id="276" r:id="rId23"/>
    <p:sldId id="264" r:id="rId24"/>
    <p:sldId id="266" r:id="rId25"/>
    <p:sldId id="296" r:id="rId26"/>
    <p:sldId id="297" r:id="rId27"/>
    <p:sldId id="261" r:id="rId28"/>
    <p:sldId id="298" r:id="rId29"/>
    <p:sldId id="303" r:id="rId30"/>
    <p:sldId id="287" r:id="rId31"/>
    <p:sldId id="267" r:id="rId32"/>
    <p:sldId id="262" r:id="rId33"/>
    <p:sldId id="301" r:id="rId34"/>
    <p:sldId id="302" r:id="rId35"/>
    <p:sldId id="268" r:id="rId36"/>
    <p:sldId id="263" r:id="rId37"/>
    <p:sldId id="304" r:id="rId38"/>
    <p:sldId id="29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6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emf"/><Relationship Id="rId5" Type="http://schemas.openxmlformats.org/officeDocument/2006/relationships/image" Target="../media/image26.sv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emf"/><Relationship Id="rId5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5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2.jpe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2.jpe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6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4.jpe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7.jpeg"/><Relationship Id="rId10" Type="http://schemas.openxmlformats.org/officeDocument/2006/relationships/image" Target="../media/image40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.wikibooks.org/wiki/Python_pour_le_calcul_scientifiqu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18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xmlns="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a</a:t>
            </a:r>
            <a:r>
              <a:rPr lang="fr-FR" dirty="0" smtClean="0">
                <a:solidFill>
                  <a:schemeClr val="bg1"/>
                </a:solidFill>
              </a:rPr>
              <a:t> = 3 </a:t>
            </a:r>
            <a:r>
              <a:rPr lang="fr-FR" dirty="0">
                <a:solidFill>
                  <a:schemeClr val="bg1"/>
                </a:solidFill>
              </a:rPr>
              <a:t>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b</a:t>
            </a:r>
            <a:r>
              <a:rPr lang="fr-FR" dirty="0" smtClean="0">
                <a:solidFill>
                  <a:schemeClr val="bg1"/>
                </a:solidFill>
              </a:rPr>
              <a:t> = 0.3 </a:t>
            </a:r>
            <a:r>
              <a:rPr lang="fr-FR" dirty="0">
                <a:solidFill>
                  <a:schemeClr val="bg1"/>
                </a:solidFill>
              </a:rPr>
              <a:t>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xmlns="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xmlns="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xmlns="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xmlns="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xmlns="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xmlns="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xmlns="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xmlns="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xmlns="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D7EBA73D-2A54-8005-2FC3-01E3A010B27D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7EBA73D-2A54-8005-2FC3-01E3A010B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xmlns="" id="{E6F0AEC7-CC92-263A-85BB-CA7B8BB1CAEA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F0AEC7-CC92-263A-85BB-CA7B8BB1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xmlns="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xmlns="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xmlns="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xmlns="" id="{AAAFB85E-552D-5F63-87A4-5120DB1F9649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AAFB85E-552D-5F63-87A4-5120DB1F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xmlns="" id="{1EDB642D-F519-CA2F-FA5D-B5D88445A544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DB642D-F519-CA2F-FA5D-B5D88445A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xmlns="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xmlns="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xmlns="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xmlns="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xmlns="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xmlns="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xmlns="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xmlns="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cette syntaxe ???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 smtClean="0"/>
              <a:t>Que représentent ces différentes syntaxes ?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import</a:t>
            </a:r>
            <a:r>
              <a:rPr lang="fr-FR" dirty="0" smtClean="0"/>
              <a:t> </a:t>
            </a:r>
            <a:r>
              <a:rPr lang="fr-FR" dirty="0" err="1" smtClean="0"/>
              <a:t>numpy</a:t>
            </a:r>
            <a:endParaRPr lang="fr-FR" dirty="0" smtClean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dirty="0" err="1" smtClean="0"/>
              <a:t>v.</a:t>
            </a:r>
            <a:r>
              <a:rPr lang="fr-FR" b="1" dirty="0" err="1" smtClean="0"/>
              <a:t>max</a:t>
            </a:r>
            <a:r>
              <a:rPr lang="fr-FR" dirty="0" smtClean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v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b="1" dirty="0" err="1" smtClean="0"/>
              <a:t>numpy</a:t>
            </a:r>
            <a:r>
              <a:rPr lang="fr-FR" dirty="0" err="1" smtClean="0"/>
              <a:t>.</a:t>
            </a:r>
            <a:r>
              <a:rPr lang="fr-FR" b="1" dirty="0" err="1" smtClean="0"/>
              <a:t>array</a:t>
            </a:r>
            <a:r>
              <a:rPr lang="fr-FR" dirty="0" smtClean="0"/>
              <a:t>([1, 2, 3])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</a:t>
            </a:r>
            <a:r>
              <a:rPr lang="fr-FR" b="1" dirty="0" err="1" smtClean="0"/>
              <a:t>rint</a:t>
            </a:r>
            <a:r>
              <a:rPr lang="fr-FR" dirty="0" smtClean="0"/>
              <a:t>( </a:t>
            </a:r>
            <a:r>
              <a:rPr lang="fr-FR" dirty="0" err="1" smtClean="0"/>
              <a:t>v.</a:t>
            </a:r>
            <a:r>
              <a:rPr lang="fr-FR" b="1" i="1" dirty="0" err="1" smtClean="0"/>
              <a:t>shape</a:t>
            </a:r>
            <a:r>
              <a:rPr lang="fr-FR" dirty="0" smtClean="0"/>
              <a:t> )</a:t>
            </a:r>
            <a:endParaRPr lang="fr-FR" dirty="0"/>
          </a:p>
        </p:txBody>
      </p:sp>
      <p:pic>
        <p:nvPicPr>
          <p:cNvPr id="9" name="Picture 2" descr="Stickers ch'ti hein - Stickers Ma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678">
            <a:off x="2979043" y="4433986"/>
            <a:ext cx="1972737" cy="19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ug informatique sur les résultats des concours à Créte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354" y="439947"/>
            <a:ext cx="1850790" cy="13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3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xmlns="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xmlns="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53472" cy="3694176"/>
          </a:xfrm>
        </p:spPr>
        <p:txBody>
          <a:bodyPr/>
          <a:lstStyle/>
          <a:p>
            <a:r>
              <a:rPr lang="fr-FR" dirty="0"/>
              <a:t>Connaître le type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9A34E9B0-9059-373F-6E95-021980F7505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1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k</a:t>
            </a:r>
            <a:r>
              <a:rPr lang="fr-FR" i="1" dirty="0"/>
              <a:t> = {k}</a:t>
            </a:r>
            <a:r>
              <a:rPr lang="fr-FR" b="1" dirty="0"/>
              <a:t>’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k </a:t>
            </a:r>
            <a:r>
              <a:rPr lang="fr-FR" b="1" dirty="0"/>
              <a:t>)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7EA73230-31A5-D5E1-46AC-949100B660F9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b="1" dirty="0"/>
              <a:t>=</a:t>
            </a:r>
            <a:r>
              <a:rPr lang="fr-FR" dirty="0"/>
              <a:t> 1</a:t>
            </a:r>
          </a:p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-1, 3, 21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xmlns="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mb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xmlns="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xmlns="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xmlns="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xmlns="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xmlns="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xmlns="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xmlns="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xmlns="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xmlns="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xmlns="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polynomiale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32790C4C-ADB4-C571-AEE7-B23CBB475642}"/>
              </a:ext>
            </a:extLst>
          </p:cNvPr>
          <p:cNvSpPr txBox="1"/>
          <p:nvPr/>
        </p:nvSpPr>
        <p:spPr>
          <a:xfrm>
            <a:off x="6345936" y="329763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numpy.polynomial.polynomial</a:t>
            </a:r>
            <a:r>
              <a:rPr lang="fr-FR" i="1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i="1" dirty="0" err="1"/>
              <a:t>nppol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X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nppol</a:t>
            </a:r>
            <a:r>
              <a:rPr lang="fr-FR" dirty="0" err="1"/>
              <a:t>.</a:t>
            </a:r>
            <a:r>
              <a:rPr lang="fr-FR" b="1" dirty="0" err="1"/>
              <a:t>polyroots</a:t>
            </a:r>
            <a:r>
              <a:rPr lang="fr-FR" b="1" dirty="0"/>
              <a:t>( [ </a:t>
            </a:r>
            <a:r>
              <a:rPr lang="fr-FR" dirty="0"/>
              <a:t>4, -2, -6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X </a:t>
            </a:r>
            <a:r>
              <a:rPr lang="fr-FR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−6.</m:t>
                      </m:r>
                      <m:sSup>
                        <m:sSupPr>
                          <m:ctrlPr>
                            <a:rPr lang="fr-F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blipFill>
                <a:blip r:embed="rId3"/>
                <a:stretch>
                  <a:fillRect l="-215" r="-193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xmlns="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xmlns="" id="{173341BB-8100-DDE0-B2E3-DE49E2A9B5B9}"/>
                  </a:ext>
                </a:extLst>
              </p:cNvPr>
              <p:cNvSpPr txBox="1"/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xmlns="" id="{009798BB-2FE8-66C8-21BA-1E211E1E7500}"/>
                  </a:ext>
                </a:extLst>
              </p:cNvPr>
              <p:cNvSpPr txBox="1"/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xmlns="" id="{A276F9D2-0917-E493-E346-20FBB3F058E6}"/>
                  </a:ext>
                </a:extLst>
              </p:cNvPr>
              <p:cNvSpPr txBox="1"/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xmlns="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2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xmlns="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xmlns="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Résolution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xmlns="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A99C2263-4B72-112A-4F9A-0BE7B0ADA272}"/>
              </a:ext>
            </a:extLst>
          </p:cNvPr>
          <p:cNvSpPr txBox="1"/>
          <p:nvPr/>
        </p:nvSpPr>
        <p:spPr>
          <a:xfrm>
            <a:off x="6344973" y="331862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i="1" dirty="0" err="1"/>
              <a:t>scipy</a:t>
            </a:r>
            <a:r>
              <a:rPr lang="fr-FR" b="1" dirty="0"/>
              <a:t> import </a:t>
            </a:r>
            <a:r>
              <a:rPr lang="fr-FR" i="1" dirty="0" err="1"/>
              <a:t>linalg</a:t>
            </a:r>
            <a:endParaRPr lang="fr-FR" i="1" dirty="0"/>
          </a:p>
          <a:p>
            <a:r>
              <a:rPr lang="pt-BR" dirty="0"/>
              <a:t>X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i="1" dirty="0"/>
              <a:t>linalg</a:t>
            </a:r>
            <a:r>
              <a:rPr lang="pt-BR" dirty="0"/>
              <a:t>.</a:t>
            </a:r>
            <a:r>
              <a:rPr lang="pt-BR" b="1" dirty="0"/>
              <a:t>solve</a:t>
            </a:r>
            <a:r>
              <a:rPr lang="pt-BR" dirty="0"/>
              <a:t>( A , b )</a:t>
            </a:r>
            <a:endParaRPr lang="fr-FR" b="1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xmlns="" id="{9923CBA3-D270-5909-2C98-CD9DC24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94" y="1331057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xmlns="" id="{0A9CF165-296D-F887-0C36-37F58B287727}"/>
                  </a:ext>
                </a:extLst>
              </p:cNvPr>
              <p:cNvSpPr txBox="1"/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xmlns="" id="{7FD5D980-9B2B-D827-E5D9-62C5142899C9}"/>
                  </a:ext>
                </a:extLst>
              </p:cNvPr>
              <p:cNvSpPr txBox="1"/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xmlns="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 bitmap" r:id="rId6" imgW="3591000" imgH="2457360" progId="Paint.Picture">
                  <p:embed/>
                </p:oleObj>
              </mc:Choice>
              <mc:Fallback>
                <p:oleObj name="Image bitmap" r:id="rId6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xmlns="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xmlns="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xmlns="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 bitmap" r:id="rId9" imgW="3571920" imgH="2467080" progId="Paint.Picture">
                  <p:embed/>
                </p:oleObj>
              </mc:Choice>
              <mc:Fallback>
                <p:oleObj name="Image bitmap" r:id="rId9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xmlns="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/>
              <a:t>Gestion des erreurs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try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dirty="0"/>
              <a:t>g</a:t>
            </a:r>
            <a:r>
              <a:rPr lang="fr-FR" b="1" dirty="0"/>
              <a:t> = </a:t>
            </a:r>
            <a:r>
              <a:rPr lang="fr-FR" b="1" dirty="0" err="1"/>
              <a:t>int</a:t>
            </a:r>
            <a:r>
              <a:rPr lang="fr-FR" b="1" dirty="0"/>
              <a:t>( input('</a:t>
            </a:r>
            <a:r>
              <a:rPr lang="fr-FR" i="1" dirty="0"/>
              <a:t>Saisir un entier : </a:t>
            </a:r>
            <a:r>
              <a:rPr lang="fr-FR" b="1" dirty="0"/>
              <a:t>‘) )</a:t>
            </a:r>
          </a:p>
          <a:p>
            <a:r>
              <a:rPr lang="fr-FR" b="1" dirty="0"/>
              <a:t>    </a:t>
            </a:r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5</a:t>
            </a:r>
            <a:r>
              <a:rPr lang="fr-FR" b="1" dirty="0"/>
              <a:t>/</a:t>
            </a:r>
            <a:r>
              <a:rPr lang="fr-FR" dirty="0"/>
              <a:t>g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g</a:t>
            </a:r>
            <a:r>
              <a:rPr lang="fr-FR" i="1" dirty="0"/>
              <a:t> = </a:t>
            </a:r>
            <a:r>
              <a:rPr lang="fr-FR" b="1" dirty="0"/>
              <a:t>{</a:t>
            </a:r>
            <a:r>
              <a:rPr lang="fr-FR" dirty="0"/>
              <a:t>g</a:t>
            </a:r>
            <a:r>
              <a:rPr lang="fr-FR" b="1" dirty="0"/>
              <a:t>}</a:t>
            </a:r>
            <a:r>
              <a:rPr lang="fr-FR" i="1" dirty="0"/>
              <a:t> et a = </a:t>
            </a:r>
            <a:r>
              <a:rPr lang="fr-FR" b="1" dirty="0"/>
              <a:t>{</a:t>
            </a:r>
            <a:r>
              <a:rPr lang="fr-FR" dirty="0"/>
              <a:t>a</a:t>
            </a:r>
            <a:r>
              <a:rPr lang="fr-FR" b="1" dirty="0"/>
              <a:t>}’ 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2F589F5D-CAAF-6CA9-34D7-A53D76B4494A}"/>
              </a:ext>
            </a:extLst>
          </p:cNvPr>
          <p:cNvSpPr txBox="1"/>
          <p:nvPr/>
        </p:nvSpPr>
        <p:spPr>
          <a:xfrm>
            <a:off x="6345936" y="4242510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ValueError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dirty="0"/>
              <a:t>Vous n\'avez pas saisi un entier !</a:t>
            </a:r>
            <a:r>
              <a:rPr lang="fr-FR" b="1" dirty="0"/>
              <a:t>')</a:t>
            </a:r>
          </a:p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ZeroDivisionError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Division par 0 !!</a:t>
            </a:r>
            <a:r>
              <a:rPr lang="fr-FR" b="1" dirty="0"/>
              <a:t>’)</a:t>
            </a:r>
          </a:p>
          <a:p>
            <a:r>
              <a:rPr lang="fr-FR" b="1" dirty="0" err="1"/>
              <a:t>except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Erreur !!!</a:t>
            </a:r>
            <a:r>
              <a:rPr lang="fr-FR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au lancement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37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*args et **</a:t>
            </a:r>
            <a:r>
              <a:rPr lang="fr-FR" b="1" dirty="0" err="1"/>
              <a:t>kwargs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88700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xmlns="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xmlns="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xmlns="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xmlns="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xmlns="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514</TotalTime>
  <Words>1791</Words>
  <Application>Microsoft Office PowerPoint</Application>
  <PresentationFormat>Personnalisé</PresentationFormat>
  <Paragraphs>392</Paragraphs>
  <Slides>38</Slides>
  <Notes>14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0" baseType="lpstr">
      <vt:lpstr>AccentBoxVTI</vt:lpstr>
      <vt:lpstr>Image bitmap</vt:lpstr>
      <vt:lpstr>Démystifier les langages de haut niveau</vt:lpstr>
      <vt:lpstr>C’est quoi cette syntaxe ???</vt:lpstr>
      <vt:lpstr>Distributions / Environnements</vt:lpstr>
      <vt:lpstr>Distributions / Environnements</vt:lpstr>
      <vt:lpstr>Coder en Python</vt:lpstr>
      <vt:lpstr>Coder en Python</vt:lpstr>
      <vt:lpstr>Coder en Python</vt:lpstr>
      <vt:lpstr>Trucs et Astuces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Trucs et Astuces</vt:lpstr>
      <vt:lpstr>Trucs et Astuces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Résoudre des problèmes linéaires</vt:lpstr>
      <vt:lpstr>Résoudre des problèmes linéaires</vt:lpstr>
      <vt:lpstr>Résoudre des problèmes linéaires</vt:lpstr>
      <vt:lpstr>Quelques rappels sous Python</vt:lpstr>
      <vt:lpstr>Quelques rappels sous Python</vt:lpstr>
      <vt:lpstr>Arguments au lancement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Python</dc:title>
  <dc:creator>Julien VILLEMEJANE</dc:creator>
  <cp:lastModifiedBy>Julien Villemejane</cp:lastModifiedBy>
  <cp:revision>149</cp:revision>
  <dcterms:created xsi:type="dcterms:W3CDTF">2023-04-08T12:37:13Z</dcterms:created>
  <dcterms:modified xsi:type="dcterms:W3CDTF">2023-09-18T17:40:03Z</dcterms:modified>
</cp:coreProperties>
</file>