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2" r:id="rId8"/>
    <p:sldId id="264" r:id="rId9"/>
    <p:sldId id="265" r:id="rId10"/>
    <p:sldId id="266" r:id="rId11"/>
    <p:sldId id="263" r:id="rId12"/>
    <p:sldId id="261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SupOpToolBox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 / C/C++ / Matlab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Physics</a:t>
            </a:r>
            <a:r>
              <a:rPr lang="fr-FR" sz="1600" b="1" dirty="0">
                <a:solidFill>
                  <a:schemeClr val="tx1"/>
                </a:solidFill>
              </a:rPr>
              <a:t> Demos</a:t>
            </a: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endParaRPr lang="fr-FR" dirty="0"/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en autonomie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2479" y="437784"/>
            <a:ext cx="1401288" cy="14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174</TotalTime>
  <Words>429</Words>
  <Application>Microsoft Office PowerPoint</Application>
  <PresentationFormat>Grand écran</PresentationFormat>
  <Paragraphs>85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Outils numériques, pour quoi faire ?</vt:lpstr>
      <vt:lpstr>Outils numériques, intérêts</vt:lpstr>
      <vt:lpstr>Outils de travail</vt:lpstr>
      <vt:lpstr>Objectifs pédagogiques du module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0</vt:lpstr>
      <vt:lpstr>Travail en autonomie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71</cp:revision>
  <dcterms:created xsi:type="dcterms:W3CDTF">2023-04-08T12:37:13Z</dcterms:created>
  <dcterms:modified xsi:type="dcterms:W3CDTF">2023-04-17T20:28:17Z</dcterms:modified>
</cp:coreProperties>
</file>