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/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{vs(0): 5}</a:t>
            </a:r>
            <a:endParaRPr lang="fr-FR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48B8CDC-32A1-0B95-A042-C87AE31C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" y="3208849"/>
            <a:ext cx="629351" cy="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1968359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1968359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413289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413289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138308" y="2675828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292221" y="3462136"/>
            <a:ext cx="1115834" cy="48324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213</TotalTime>
  <Words>1008</Words>
  <Application>Microsoft Office PowerPoint</Application>
  <PresentationFormat>Grand écran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Gentium Basic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Calcul symbolique  (Sympy)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148</cp:revision>
  <dcterms:created xsi:type="dcterms:W3CDTF">2023-04-08T12:37:13Z</dcterms:created>
  <dcterms:modified xsi:type="dcterms:W3CDTF">2023-04-17T20:28:46Z</dcterms:modified>
</cp:coreProperties>
</file>