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9" r:id="rId5"/>
    <p:sldId id="280" r:id="rId6"/>
    <p:sldId id="274" r:id="rId7"/>
    <p:sldId id="277" r:id="rId8"/>
    <p:sldId id="275" r:id="rId9"/>
    <p:sldId id="276" r:id="rId10"/>
    <p:sldId id="278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E2EFB8-5223-2DB3-AC55-87C8590EB7A6}"/>
              </a:ext>
            </a:extLst>
          </p:cNvPr>
          <p:cNvSpPr txBox="1"/>
          <p:nvPr/>
        </p:nvSpPr>
        <p:spPr>
          <a:xfrm>
            <a:off x="757084" y="2317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= A</a:t>
            </a:r>
            <a:r>
              <a:rPr lang="fr-FR" sz="1800" b="1" baseline="-25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sin(</a:t>
            </a:r>
            <a:r>
              <a:rPr lang="fr-FR" sz="1800" b="1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.t)</a:t>
            </a:r>
            <a:r>
              <a:rPr lang="fr-FR" sz="18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en signaux sonores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</a:t>
            </a:r>
            <a:r>
              <a:rPr lang="fr-FR"/>
              <a:t>du bloc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du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A94DE90-31C1-2A4F-1651-1E29144A4384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7E46B89B-7D18-B939-D9EB-855ECE35C85C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7AD48AB8-D37E-1EEC-36F9-51A5A13A85F9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53AF5A-DEFB-20E9-F990-3A2BEB1E4CF1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Intro / Langage haut niveau</a:t>
            </a:r>
          </a:p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1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2103D8-61DD-04BE-F714-2FA1F911610B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2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41EF5FB-9662-2DB9-4172-AB660069D201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</p:spTree>
    <p:extLst>
      <p:ext uri="{BB962C8B-B14F-4D97-AF65-F5344CB8AC3E}">
        <p14:creationId xmlns:p14="http://schemas.microsoft.com/office/powerpoint/2010/main" val="2349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A824087-261C-3CC4-6A43-48B79EE622EF}"/>
              </a:ext>
            </a:extLst>
          </p:cNvPr>
          <p:cNvSpPr/>
          <p:nvPr/>
        </p:nvSpPr>
        <p:spPr>
          <a:xfrm>
            <a:off x="1311149" y="3728666"/>
            <a:ext cx="3474207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simple modulé AM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47043317-3FE0-42AF-673E-5CC9A9933783}"/>
              </a:ext>
            </a:extLst>
          </p:cNvPr>
          <p:cNvSpPr/>
          <p:nvPr/>
        </p:nvSpPr>
        <p:spPr>
          <a:xfrm>
            <a:off x="1311148" y="4476495"/>
            <a:ext cx="3474208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complexe modulé AM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E7F5ABE-9BFF-546C-290B-E6842DCE8C44}"/>
              </a:ext>
            </a:extLst>
          </p:cNvPr>
          <p:cNvSpPr/>
          <p:nvPr/>
        </p:nvSpPr>
        <p:spPr>
          <a:xfrm>
            <a:off x="1323127" y="5225061"/>
            <a:ext cx="3474211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des signaux sur des porteuses multiples</a:t>
            </a:r>
          </a:p>
        </p:txBody>
      </p:sp>
    </p:spTree>
    <p:extLst>
      <p:ext uri="{BB962C8B-B14F-4D97-AF65-F5344CB8AC3E}">
        <p14:creationId xmlns:p14="http://schemas.microsoft.com/office/powerpoint/2010/main" val="318821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Etape 1 </a:t>
            </a:r>
            <a:r>
              <a:rPr lang="fr-FR" sz="2000" b="1" dirty="0"/>
              <a:t>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2 </a:t>
            </a:r>
            <a:r>
              <a:rPr lang="fr-FR" sz="2000" b="1" dirty="0"/>
              <a:t>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3</a:t>
            </a:r>
            <a:r>
              <a:rPr lang="fr-FR" sz="2000" b="1" dirty="0"/>
              <a:t>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4</a:t>
            </a:r>
            <a:r>
              <a:rPr lang="fr-FR" sz="2000" b="1" dirty="0"/>
              <a:t> : Démoduler un signal quelconque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FF2E72-A2DB-095F-FEEE-6BEF0C1B2E84}"/>
              </a:ext>
            </a:extLst>
          </p:cNvPr>
          <p:cNvSpPr txBox="1"/>
          <p:nvPr/>
        </p:nvSpPr>
        <p:spPr>
          <a:xfrm>
            <a:off x="3805083" y="6105067"/>
            <a:ext cx="7600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</a:rPr>
              <a:t>BONUS </a:t>
            </a:r>
            <a:r>
              <a:rPr lang="fr-FR" sz="1800" b="1" dirty="0"/>
              <a:t>: Générer de nouveaux fichiers de signaux modulés </a:t>
            </a:r>
            <a:br>
              <a:rPr lang="fr-FR" sz="1800" b="1" dirty="0"/>
            </a:br>
            <a:r>
              <a:rPr lang="fr-FR" sz="1800" b="1" dirty="0"/>
              <a:t>				et les démoduler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Auto-Evaluation du travail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8DDC0A-7585-8CBE-9ED2-C787845E64C5}"/>
              </a:ext>
            </a:extLst>
          </p:cNvPr>
          <p:cNvSpPr txBox="1"/>
          <p:nvPr/>
        </p:nvSpPr>
        <p:spPr>
          <a:xfrm>
            <a:off x="1662010" y="3144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Evaluation en séance 4</a:t>
            </a:r>
          </a:p>
          <a:p>
            <a:pPr lvl="1"/>
            <a:r>
              <a:rPr lang="fr-FR" sz="2000" b="1" dirty="0"/>
              <a:t>Par </a:t>
            </a:r>
            <a:r>
              <a:rPr lang="fr-FR" sz="2000" b="1" dirty="0" err="1"/>
              <a:t>binome</a:t>
            </a:r>
            <a:endParaRPr lang="fr-FR" sz="2000" b="1" dirty="0"/>
          </a:p>
          <a:p>
            <a:pPr marL="342900" indent="-342900">
              <a:buFontTx/>
              <a:buChar char="-"/>
            </a:pPr>
            <a:endParaRPr lang="fr-FR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EAF67F-286B-BC70-EDEC-DAF1C910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9072" y="2478024"/>
            <a:ext cx="6219298" cy="369417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dirty="0"/>
              <a:t>modulante sinusoïdale</a:t>
            </a:r>
          </a:p>
          <a:p>
            <a:endParaRPr lang="fr-FR" dirty="0"/>
          </a:p>
          <a:p>
            <a:r>
              <a:rPr lang="fr-FR" dirty="0"/>
              <a:t>B3_data_02.csv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58EE3-AB7D-E7C8-90BD-77D1155B966A}"/>
              </a:ext>
            </a:extLst>
          </p:cNvPr>
          <p:cNvSpPr txBox="1"/>
          <p:nvPr/>
        </p:nvSpPr>
        <p:spPr>
          <a:xfrm>
            <a:off x="5378244" y="53193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http://lense.institutoptique.fr/ONIP/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C286C4A6-2AB7-32A2-6489-6BBE1FC69413}"/>
              </a:ext>
            </a:extLst>
          </p:cNvPr>
          <p:cNvSpPr txBox="1">
            <a:spLocks/>
          </p:cNvSpPr>
          <p:nvPr/>
        </p:nvSpPr>
        <p:spPr>
          <a:xfrm>
            <a:off x="65856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B3_data_03.txt</a:t>
            </a:r>
          </a:p>
          <a:p>
            <a:pPr lvl="1"/>
            <a:r>
              <a:rPr lang="fr-FR" sz="2000" dirty="0"/>
              <a:t>Format de données binaire 64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516</TotalTime>
  <Words>532</Words>
  <Application>Microsoft Office PowerPoint</Application>
  <PresentationFormat>Grand écran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Traitement 1D  Modulation AM</vt:lpstr>
      <vt:lpstr>Déroulement du bloc 3</vt:lpstr>
      <vt:lpstr>Contexte</vt:lpstr>
      <vt:lpstr>Etapes pour l’analyse</vt:lpstr>
      <vt:lpstr>Etapes pour l’analyse</vt:lpstr>
      <vt:lpstr>Travail à réaliser</vt:lpstr>
      <vt:lpstr>Evaluation</vt:lpstr>
      <vt:lpstr>Quelques fonctions intéressantes</vt:lpstr>
      <vt:lpstr>Fichiers à analyser</vt:lpstr>
      <vt:lpstr>Rappels sur la modulation d’amplitude</vt:lpstr>
      <vt:lpstr>Conversion en signaux sonores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180</cp:revision>
  <dcterms:created xsi:type="dcterms:W3CDTF">2023-04-08T12:37:13Z</dcterms:created>
  <dcterms:modified xsi:type="dcterms:W3CDTF">2023-10-18T12:57:39Z</dcterms:modified>
</cp:coreProperties>
</file>