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BLOC 1</a:t>
            </a:r>
            <a:br>
              <a:rPr lang="fr-FR" sz="4800" dirty="0"/>
            </a:br>
            <a:r>
              <a:rPr lang="fr-FR" sz="4800" dirty="0"/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408</TotalTime>
  <Words>257</Words>
  <Application>Microsoft Office PowerPoint</Application>
  <PresentationFormat>Grand écran</PresentationFormat>
  <Paragraphs>64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107</cp:revision>
  <dcterms:created xsi:type="dcterms:W3CDTF">2023-04-08T12:37:13Z</dcterms:created>
  <dcterms:modified xsi:type="dcterms:W3CDTF">2023-04-26T13:29:40Z</dcterms:modified>
</cp:coreProperties>
</file>