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61" r:id="rId2"/>
    <p:sldId id="276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91" r:id="rId17"/>
    <p:sldId id="277" r:id="rId18"/>
    <p:sldId id="27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9FD1CB-F0F4-5F7B-C96B-DCEB7959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CD3163-477E-221E-C2CA-3391235D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{vsµ.</a:t>
            </a:r>
            <a:r>
              <a:rPr lang="fr-FR" sz="1800" dirty="0" err="1"/>
              <a:t>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312</TotalTime>
  <Words>1200</Words>
  <Application>Microsoft Office PowerPoint</Application>
  <PresentationFormat>Grand écran</PresentationFormat>
  <Paragraphs>219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175</cp:revision>
  <dcterms:created xsi:type="dcterms:W3CDTF">2023-04-08T12:37:13Z</dcterms:created>
  <dcterms:modified xsi:type="dcterms:W3CDTF">2023-04-20T14:54:23Z</dcterms:modified>
</cp:coreProperties>
</file>