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74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75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0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0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Un monde d’objets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</a:t>
            </a:r>
            <a:r>
              <a:rPr lang="fr-FR" sz="2000"/>
              <a:t>/ B0_3</a:t>
            </a:r>
            <a:endParaRPr lang="fr-FR" sz="2000" dirty="0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774ABD6-8234-F5A7-FE8B-F5F1F3489EF3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B0_31_classe_simple_redefinition.py</a:t>
            </a:r>
          </a:p>
        </p:txBody>
      </p:sp>
      <p:pic>
        <p:nvPicPr>
          <p:cNvPr id="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B1F0A85-DA63-24F9-22B9-C24EECD9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2848A34-1B6F-4BFE-4C5D-B3DEA92B3B79}"/>
              </a:ext>
            </a:extLst>
          </p:cNvPr>
          <p:cNvSpPr txBox="1"/>
          <p:nvPr/>
        </p:nvSpPr>
        <p:spPr>
          <a:xfrm>
            <a:off x="2702794" y="5822490"/>
            <a:ext cx="55858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Animal 1 Name =  Hello</a:t>
            </a:r>
          </a:p>
          <a:p>
            <a:r>
              <a:rPr lang="en-US" sz="1600" dirty="0"/>
              <a:t>Animal 2 Name =  Garfield</a:t>
            </a:r>
          </a:p>
          <a:p>
            <a:r>
              <a:rPr lang="en-US" sz="1600" dirty="0"/>
              <a:t>Animal [ Hello ] born in 2000</a:t>
            </a:r>
            <a:endParaRPr lang="fr-FR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680013-F002-2396-80D1-8E5E3F67061D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Redéfinition</a:t>
            </a:r>
            <a:r>
              <a:rPr lang="fr-FR" sz="1800" dirty="0"/>
              <a:t> : définir une méthode déjà existante dans une classe mère pour spécialiser cette nouvelle classe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C5E5C38-BF26-1BC1-E291-A441D576F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7" y="2442606"/>
            <a:ext cx="7096418" cy="22965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A91070-0764-889C-C038-4B61C8792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322" y="2231923"/>
            <a:ext cx="2885699" cy="46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0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classes héritées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F3459D-2016-92EA-09A7-3F4D09B4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93" y="2506625"/>
            <a:ext cx="2311854" cy="39012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334FF7-F2D3-207F-79ED-1D5B1DF061DE}"/>
              </a:ext>
            </a:extLst>
          </p:cNvPr>
          <p:cNvSpPr txBox="1"/>
          <p:nvPr/>
        </p:nvSpPr>
        <p:spPr>
          <a:xfrm>
            <a:off x="1396180" y="14050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Héritage</a:t>
            </a:r>
            <a:r>
              <a:rPr lang="fr-FR" sz="1800" dirty="0"/>
              <a:t> : arborescence de classes permettant la spécialisation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994535-A8CD-FB07-03D8-29D3B75CD766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B0_32_classe_heritage.py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E8DAB57A-7268-2E35-EC9B-86B1CFD15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878AEA6-2CEB-A25F-CD09-8848D4696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2" y="2236286"/>
            <a:ext cx="7750432" cy="35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classes héritées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F3459D-2016-92EA-09A7-3F4D09B4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93" y="2506625"/>
            <a:ext cx="2311854" cy="39012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334FF7-F2D3-207F-79ED-1D5B1DF061DE}"/>
              </a:ext>
            </a:extLst>
          </p:cNvPr>
          <p:cNvSpPr txBox="1"/>
          <p:nvPr/>
        </p:nvSpPr>
        <p:spPr>
          <a:xfrm>
            <a:off x="1396180" y="14050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Héritage</a:t>
            </a:r>
            <a:r>
              <a:rPr lang="fr-FR" sz="1800" dirty="0"/>
              <a:t> : arborescence de classes permettant la spécialisation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994535-A8CD-FB07-03D8-29D3B75CD766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B0_32_classe_heritage.py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E8DAB57A-7268-2E35-EC9B-86B1CFD15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A694F4C-198C-A50E-E7E0-F7868BFCF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982" y="2506625"/>
            <a:ext cx="3673451" cy="64633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F44459B-6AB1-FC2F-52FB-F6173BDFD56F}"/>
              </a:ext>
            </a:extLst>
          </p:cNvPr>
          <p:cNvSpPr txBox="1"/>
          <p:nvPr/>
        </p:nvSpPr>
        <p:spPr>
          <a:xfrm>
            <a:off x="2702794" y="3806870"/>
            <a:ext cx="5585800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Animal 1 Name =  Hello</a:t>
            </a:r>
          </a:p>
          <a:p>
            <a:r>
              <a:rPr lang="en-US" sz="1600" dirty="0"/>
              <a:t>Animal 2 Name =  Garfield</a:t>
            </a:r>
          </a:p>
          <a:p>
            <a:r>
              <a:rPr lang="en-US" sz="1600" dirty="0"/>
              <a:t>Animal [ Garfield ] born in 2000</a:t>
            </a:r>
          </a:p>
          <a:p>
            <a:r>
              <a:rPr lang="en-US" sz="1600" dirty="0"/>
              <a:t>        [ Garfield ] is moving</a:t>
            </a:r>
          </a:p>
          <a:p>
            <a:r>
              <a:rPr lang="en-US" sz="1600" dirty="0"/>
              <a:t>        [ Garfield ] is saying ...</a:t>
            </a:r>
          </a:p>
          <a:p>
            <a:r>
              <a:rPr lang="en-US" sz="1600" dirty="0"/>
              <a:t>Animal/CAT [ </a:t>
            </a:r>
            <a:r>
              <a:rPr lang="en-US" sz="1600" dirty="0" err="1"/>
              <a:t>Tigrou</a:t>
            </a:r>
            <a:r>
              <a:rPr lang="en-US" sz="1600" dirty="0"/>
              <a:t> ] born in 2000</a:t>
            </a:r>
          </a:p>
          <a:p>
            <a:r>
              <a:rPr lang="en-US" sz="1600" dirty="0"/>
              <a:t>        [ </a:t>
            </a:r>
            <a:r>
              <a:rPr lang="en-US" sz="1600" dirty="0" err="1"/>
              <a:t>Tigrou</a:t>
            </a:r>
            <a:r>
              <a:rPr lang="en-US" sz="1600" dirty="0"/>
              <a:t> ] is moving</a:t>
            </a:r>
          </a:p>
          <a:p>
            <a:r>
              <a:rPr lang="en-US" sz="1600" dirty="0"/>
              <a:t>        [ </a:t>
            </a:r>
            <a:r>
              <a:rPr lang="en-US" sz="1600" dirty="0" err="1"/>
              <a:t>Tigrou</a:t>
            </a:r>
            <a:r>
              <a:rPr lang="en-US" sz="1600" dirty="0"/>
              <a:t> ] is saying </a:t>
            </a:r>
            <a:r>
              <a:rPr lang="en-US" sz="1600" dirty="0" err="1"/>
              <a:t>Miaouh</a:t>
            </a:r>
            <a:endParaRPr lang="en-US" sz="1600" dirty="0"/>
          </a:p>
          <a:p>
            <a:r>
              <a:rPr lang="en-US" sz="1600" dirty="0"/>
              <a:t>Animal/DOG [ Ralph ] born in 2012</a:t>
            </a:r>
          </a:p>
          <a:p>
            <a:r>
              <a:rPr lang="en-US" sz="1600" dirty="0"/>
              <a:t>        [ Ralph ] is moving</a:t>
            </a:r>
          </a:p>
          <a:p>
            <a:r>
              <a:rPr lang="en-US" sz="1600" dirty="0"/>
              <a:t>        [ Ralph ] is saying </a:t>
            </a:r>
            <a:r>
              <a:rPr lang="en-US" sz="1600" dirty="0" err="1"/>
              <a:t>Wouaf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3747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TODO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 informatiques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TODO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475A45-3B7D-E197-3704-31483D81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284" y="3102470"/>
            <a:ext cx="5624806" cy="244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4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Eléments de base</a:t>
            </a:r>
          </a:p>
          <a:p>
            <a:r>
              <a:rPr lang="fr-FR" sz="2000" b="1" dirty="0"/>
              <a:t>Classe</a:t>
            </a:r>
            <a:r>
              <a:rPr lang="fr-FR" sz="2000" dirty="0"/>
              <a:t> : rassemblement de différentes données et fonctions</a:t>
            </a:r>
          </a:p>
          <a:p>
            <a:r>
              <a:rPr lang="fr-FR" sz="2000" b="1" dirty="0"/>
              <a:t>Objet</a:t>
            </a:r>
            <a:r>
              <a:rPr lang="fr-FR" sz="2000" dirty="0"/>
              <a:t> : instance d'une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53BA022-8508-E77A-0C30-0DCF4103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853" y="2547887"/>
            <a:ext cx="3821843" cy="37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Polymorphisme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réaction différente de deux objets (de classe différente) à une même procédure</a:t>
            </a:r>
          </a:p>
          <a:p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F373FE-89DD-0DD2-F7BB-15E16044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02" y="2888202"/>
            <a:ext cx="5058390" cy="14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8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/>
              <a:t>Héritage</a:t>
            </a:r>
            <a:r>
              <a:rPr lang="fr-FR" sz="2000" dirty="0"/>
              <a:t> : arborescence de classes permettant la spécialisation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Polymorphisme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réaction différente de deux objets (de classe différente) à une même procédure</a:t>
            </a:r>
          </a:p>
          <a:p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4C2DD6-4167-D9AB-BAAA-16890A961374}"/>
              </a:ext>
            </a:extLst>
          </p:cNvPr>
          <p:cNvSpPr txBox="1"/>
          <p:nvPr/>
        </p:nvSpPr>
        <p:spPr>
          <a:xfrm>
            <a:off x="7516961" y="2108692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mère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559E04-5610-A54B-CCEE-4889A94D486C}"/>
              </a:ext>
            </a:extLst>
          </p:cNvPr>
          <p:cNvSpPr txBox="1"/>
          <p:nvPr/>
        </p:nvSpPr>
        <p:spPr>
          <a:xfrm>
            <a:off x="7516961" y="64008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Classes filles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46E89C-E18C-4EAB-4395-11A4B521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202" y="2478025"/>
            <a:ext cx="3628715" cy="39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6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/>
              <a:t>Héritage</a:t>
            </a:r>
            <a:r>
              <a:rPr lang="fr-FR" sz="2000" dirty="0"/>
              <a:t> : arborescence de classes permettant la spécialisation</a:t>
            </a:r>
          </a:p>
          <a:p>
            <a:r>
              <a:rPr lang="fr-FR" sz="2000" b="1" dirty="0"/>
              <a:t>Polymorphisme</a:t>
            </a:r>
            <a:r>
              <a:rPr lang="fr-FR" sz="2000" dirty="0"/>
              <a:t> : réaction différente de deux objets (de classe différente) à une même procédure</a:t>
            </a:r>
          </a:p>
          <a:p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82BFEB-FB14-40C0-8182-623109DC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56" y="2821065"/>
            <a:ext cx="4422826" cy="30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9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E9D1F9-48DE-00D5-8C6D-E8CA70E8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70" y="2805874"/>
            <a:ext cx="3815183" cy="287717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BA09EB-64A4-1E81-5B3A-338E21CEF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14" y="2220751"/>
            <a:ext cx="6750311" cy="346229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D86079A-6EF2-7CE4-3999-FAC855F10BA8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8564D49-2219-2F3F-E014-36FDAD769A33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B0_30_classe_simple.py</a:t>
            </a:r>
          </a:p>
        </p:txBody>
      </p:sp>
      <p:pic>
        <p:nvPicPr>
          <p:cNvPr id="1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C4168F-5DE7-5326-6D67-E7555E526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41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E9D1F9-48DE-00D5-8C6D-E8CA70E8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70" y="2805874"/>
            <a:ext cx="3815183" cy="28771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D9B3BA-AEA6-1085-4FC3-B34FBD23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67" y="2735935"/>
            <a:ext cx="6430478" cy="227653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2848A34-1B6F-4BFE-4C5D-B3DEA92B3B79}"/>
              </a:ext>
            </a:extLst>
          </p:cNvPr>
          <p:cNvSpPr txBox="1"/>
          <p:nvPr/>
        </p:nvSpPr>
        <p:spPr>
          <a:xfrm>
            <a:off x="2702794" y="5822490"/>
            <a:ext cx="60960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Animal 1 Name =  Hello</a:t>
            </a:r>
          </a:p>
          <a:p>
            <a:r>
              <a:rPr lang="fr-FR" sz="1600" dirty="0"/>
              <a:t>Animal 2 Name =  Garfield</a:t>
            </a:r>
          </a:p>
          <a:p>
            <a:r>
              <a:rPr lang="fr-FR" sz="1600" dirty="0"/>
              <a:t>&lt;__</a:t>
            </a:r>
            <a:r>
              <a:rPr lang="fr-FR" sz="1600" dirty="0" err="1"/>
              <a:t>main__.Animal</a:t>
            </a:r>
            <a:r>
              <a:rPr lang="fr-FR" sz="1600" dirty="0"/>
              <a:t> </a:t>
            </a:r>
            <a:r>
              <a:rPr lang="fr-FR" sz="1600" dirty="0" err="1"/>
              <a:t>object</a:t>
            </a:r>
            <a:r>
              <a:rPr lang="fr-FR" sz="1600" dirty="0"/>
              <a:t> at 0x0000020C594D2F10&gt;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680013-F002-2396-80D1-8E5E3F67061D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6513F52-012B-663D-92DF-03EE8E063E1C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B0_30_classe_simple.py</a:t>
            </a:r>
          </a:p>
        </p:txBody>
      </p:sp>
      <p:pic>
        <p:nvPicPr>
          <p:cNvPr id="1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DEBF61A3-B2AF-CC7F-0AB0-4ECBB5A2D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217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71</TotalTime>
  <Words>389</Words>
  <Application>Microsoft Office PowerPoint</Application>
  <PresentationFormat>Grand écran</PresentationFormat>
  <Paragraphs>61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Un monde d’objets</vt:lpstr>
      <vt:lpstr>Un monde d’objets</vt:lpstr>
      <vt:lpstr>Un monde d’objets informatiques</vt:lpstr>
      <vt:lpstr>Programmation orientée objet</vt:lpstr>
      <vt:lpstr>Programmation orientée objet</vt:lpstr>
      <vt:lpstr>Programmation orientée objet</vt:lpstr>
      <vt:lpstr>Programmation orientée objet</vt:lpstr>
      <vt:lpstr>Exemple d’une classe</vt:lpstr>
      <vt:lpstr>Exemple d’une classe</vt:lpstr>
      <vt:lpstr>Exemple d’une classe</vt:lpstr>
      <vt:lpstr>Exemple de classes héritées</vt:lpstr>
      <vt:lpstr>Exemple de classes héritées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45</cp:revision>
  <dcterms:created xsi:type="dcterms:W3CDTF">2023-04-08T12:37:13Z</dcterms:created>
  <dcterms:modified xsi:type="dcterms:W3CDTF">2023-04-09T14:29:10Z</dcterms:modified>
</cp:coreProperties>
</file>