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85" r:id="rId13"/>
    <p:sldId id="286" r:id="rId14"/>
    <p:sldId id="26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5" Type="http://schemas.openxmlformats.org/officeDocument/2006/relationships/image" Target="../media/image44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hyperlink" Target="https://www.sympy.org/en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5.sv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25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4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>
                    <a:solidFill>
                      <a:srgbClr val="00B050"/>
                    </a:solidFill>
                  </a:rPr>
                  <a:t> </a:t>
                </a:r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= 100k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35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SciPy</a:t>
            </a:r>
            <a:r>
              <a:rPr lang="fr-FR" dirty="0"/>
              <a:t> pour le calcul scientifique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scipy&quot;">
            <a:extLst>
              <a:ext uri="{FF2B5EF4-FFF2-40B4-BE49-F238E27FC236}">
                <a16:creationId xmlns:a16="http://schemas.microsoft.com/office/drawing/2014/main" id="{6BBEDB0E-4277-A254-4863-B791262B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63" y="445817"/>
            <a:ext cx="818343" cy="8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{vs(0): 5}</a:t>
            </a:r>
            <a:endParaRPr lang="fr-FR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48B8CDC-32A1-0B95-A042-C87AE31C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" y="3208849"/>
            <a:ext cx="629351" cy="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300</TotalTime>
  <Words>780</Words>
  <Application>Microsoft Office PowerPoint</Application>
  <PresentationFormat>Grand écran</PresentationFormat>
  <Paragraphs>183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Intégration Numérique  (Scipy)</vt:lpstr>
      <vt:lpstr>Intégration Numérique</vt:lpstr>
      <vt:lpstr>SciPy pour le calcul scientifique</vt:lpstr>
      <vt:lpstr>Calcul symbolique (ou formel)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209</cp:revision>
  <dcterms:created xsi:type="dcterms:W3CDTF">2023-04-08T12:37:13Z</dcterms:created>
  <dcterms:modified xsi:type="dcterms:W3CDTF">2023-04-19T12:55:14Z</dcterms:modified>
</cp:coreProperties>
</file>