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"/>
  </p:notesMasterIdLst>
  <p:handoutMasterIdLst>
    <p:handoutMasterId r:id="rId8"/>
  </p:handout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B081553-D2D2-E3F7-117D-E86ED864A5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7DDB1C-9944-8F0E-E0AC-15B4BD3A45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F8EBD-2AEC-48CD-A73C-A83CEFB38552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A560F2-25E4-8403-5405-81C17BC1F3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8B0E5-B686-385E-7790-B994BAACD6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53A66D-67DB-4EBE-89AD-53E92E0A30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199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D7BC4-ED39-4EF0-B379-E4C357C1F5EE}" type="datetimeFigureOut">
              <a:rPr lang="fr-FR" smtClean="0"/>
              <a:t>30/08/2023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7938"/>
            <a:ext cx="61436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F30B2-3939-41FA-A1A7-7696C3ADDB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3660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D1A3BA9-4FBC-495C-B06C-02E49AF4DBF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B333-BECB-4E98-B90B-0D7F50AE3C94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FDC8A-F21B-43C5-9A2E-20669EFE6AA3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A372994-E5FA-4A65-8D0A-64DA471327FD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1CB59-60BD-4616-95DF-1286DD8ECD7F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8B1CDFC-BEF4-4850-87F8-68A8C3F0119B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94C54270-8C9A-4BD9-BBC0-E35690933505}" type="datetime1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79AF-08D2-47CA-8815-C8F4166E20F5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76C9-811B-4351-A560-01F4A7D7AC02}" type="datetime1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2CB0F22-1D6C-47AB-9E0A-D1D12A16713E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4CB7D84-8EE1-40EE-ADA7-F4241C549C46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C62B-0B0B-4533-9DFE-8E9DD127C9BF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BLOC 1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9931B2EB-3409-2DB7-FCE7-EF1A235674DF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AEFD5DA6-7C14-AAC5-87EB-F78CFD833F72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6439AD4C-F863-F8DB-9758-006AED1D1375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613D51-1D02-6548-375D-F64A5B9DBBFB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A4DDD2-BA76-F3EB-17C6-B1E53A1C3E69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6E4F7-934C-0743-8197-844325CE0DF8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44DC40-CCEE-16B4-BEC6-0FB943C59D09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2D5D81-C904-9A02-57BC-19010E6710CA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25’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B1_s2_ex21_x_sympy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8574BBD-ED23-52A8-47C4-7CA3E77D6A40}"/>
              </a:ext>
            </a:extLst>
          </p:cNvPr>
          <p:cNvSpPr txBox="1"/>
          <p:nvPr/>
        </p:nvSpPr>
        <p:spPr>
          <a:xfrm>
            <a:off x="717749" y="462519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Retour Problème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91F2A-561A-43D9-BCBE-77619CB6D9B1}"/>
              </a:ext>
            </a:extLst>
          </p:cNvPr>
          <p:cNvSpPr txBox="1"/>
          <p:nvPr/>
        </p:nvSpPr>
        <p:spPr>
          <a:xfrm>
            <a:off x="2819792" y="461795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254CD-06FC-814E-F448-B4F6D26CE367}"/>
              </a:ext>
            </a:extLst>
          </p:cNvPr>
          <p:cNvSpPr txBox="1"/>
          <p:nvPr/>
        </p:nvSpPr>
        <p:spPr>
          <a:xfrm>
            <a:off x="717749" y="5148017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668154-8B71-49F5-882F-C0936268B202}"/>
              </a:ext>
            </a:extLst>
          </p:cNvPr>
          <p:cNvSpPr txBox="1"/>
          <p:nvPr/>
        </p:nvSpPr>
        <p:spPr>
          <a:xfrm>
            <a:off x="2831882" y="5139307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478177A1-EC28-2ACC-8B1B-8C2D256A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5034520"/>
            <a:ext cx="565548" cy="5655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B575F7-7753-5261-56D2-2B6983DDC110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Intégration </a:t>
            </a:r>
            <a:r>
              <a:rPr lang="fr-FR" sz="1600" dirty="0" err="1"/>
              <a:t>Num</a:t>
            </a:r>
            <a:r>
              <a:rPr lang="fr-FR" sz="16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C6035A-5AD2-BBBC-F783-2EF37EABB0BB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FC6536D-2438-C28D-25C9-8FC94468299F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50729A-8E45-4791-72DA-F27A5340C5FE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B1_s3_ex31_euler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0787C-5F6D-33E3-CF87-1E79867D1239}"/>
              </a:ext>
            </a:extLst>
          </p:cNvPr>
          <p:cNvSpPr txBox="1"/>
          <p:nvPr/>
        </p:nvSpPr>
        <p:spPr>
          <a:xfrm>
            <a:off x="6675319" y="4286645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3BD359-9A77-7327-DD52-02172CD73660}"/>
              </a:ext>
            </a:extLst>
          </p:cNvPr>
          <p:cNvSpPr txBox="1"/>
          <p:nvPr/>
        </p:nvSpPr>
        <p:spPr>
          <a:xfrm>
            <a:off x="8800718" y="4286645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9" name="Graphique 38" descr="Flèches de chevron avec un remplissage uni">
            <a:extLst>
              <a:ext uri="{FF2B5EF4-FFF2-40B4-BE49-F238E27FC236}">
                <a16:creationId xmlns:a16="http://schemas.microsoft.com/office/drawing/2014/main" id="{8220E097-EDBF-E3ED-377D-7329677F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4173148"/>
            <a:ext cx="565548" cy="5655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32A052A-4DB6-54BF-24C9-55669F1967FD}"/>
              </a:ext>
            </a:extLst>
          </p:cNvPr>
          <p:cNvSpPr txBox="1"/>
          <p:nvPr/>
        </p:nvSpPr>
        <p:spPr>
          <a:xfrm>
            <a:off x="6675319" y="469470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DF4CCF-C9D2-1FC1-E55E-72F2B169D284}"/>
              </a:ext>
            </a:extLst>
          </p:cNvPr>
          <p:cNvSpPr txBox="1"/>
          <p:nvPr/>
        </p:nvSpPr>
        <p:spPr>
          <a:xfrm>
            <a:off x="8789451" y="469470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0C48B-3880-C911-FD6C-0F8B7D61DDE8}"/>
              </a:ext>
            </a:extLst>
          </p:cNvPr>
          <p:cNvSpPr txBox="1"/>
          <p:nvPr/>
        </p:nvSpPr>
        <p:spPr>
          <a:xfrm>
            <a:off x="9463162" y="468599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B1_s3_ex32_optim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E98C2A6-D0D6-F449-1B18-89AC9CC7B4B0}"/>
              </a:ext>
            </a:extLst>
          </p:cNvPr>
          <p:cNvSpPr txBox="1"/>
          <p:nvPr/>
        </p:nvSpPr>
        <p:spPr>
          <a:xfrm>
            <a:off x="6675319" y="509193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Scipy</a:t>
            </a:r>
            <a:endParaRPr lang="fr-FR" sz="16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8E16C1-3625-636E-01CF-1F363447AF31}"/>
              </a:ext>
            </a:extLst>
          </p:cNvPr>
          <p:cNvSpPr txBox="1"/>
          <p:nvPr/>
        </p:nvSpPr>
        <p:spPr>
          <a:xfrm>
            <a:off x="8789451" y="509193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53E96A-3F33-7BDA-49B9-15F5AADB78D4}"/>
              </a:ext>
            </a:extLst>
          </p:cNvPr>
          <p:cNvSpPr txBox="1"/>
          <p:nvPr/>
        </p:nvSpPr>
        <p:spPr>
          <a:xfrm>
            <a:off x="9463162" y="508322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B1_s3_ex33_scipy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46A5D6-F294-452A-634C-C6270C11A72D}"/>
              </a:ext>
            </a:extLst>
          </p:cNvPr>
          <p:cNvSpPr txBox="1"/>
          <p:nvPr/>
        </p:nvSpPr>
        <p:spPr>
          <a:xfrm>
            <a:off x="6675319" y="5489081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 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908436-B7D1-15D8-B8E2-8BDF946BF078}"/>
              </a:ext>
            </a:extLst>
          </p:cNvPr>
          <p:cNvSpPr txBox="1"/>
          <p:nvPr/>
        </p:nvSpPr>
        <p:spPr>
          <a:xfrm>
            <a:off x="8800718" y="5489081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pic>
        <p:nvPicPr>
          <p:cNvPr id="48" name="Graphique 47" descr="Flèches de chevron avec un remplissage uni">
            <a:extLst>
              <a:ext uri="{FF2B5EF4-FFF2-40B4-BE49-F238E27FC236}">
                <a16:creationId xmlns:a16="http://schemas.microsoft.com/office/drawing/2014/main" id="{8EAB52D1-CCDC-1B54-4859-081D6B3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5375584"/>
            <a:ext cx="565548" cy="5655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8A8E61A-36AF-34F2-952D-E9C8DA3455B1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7DD710-76A0-8892-0F9D-FDC0651E70B2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3A26E39-3E75-DB05-189C-90E87D1A0E99}"/>
              </a:ext>
            </a:extLst>
          </p:cNvPr>
          <p:cNvSpPr txBox="1"/>
          <p:nvPr/>
        </p:nvSpPr>
        <p:spPr>
          <a:xfrm>
            <a:off x="8175137" y="6331140"/>
            <a:ext cx="3583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b1_s3_sys_equa_diff_SIR_disease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E76DF3-6EAF-4DB1-CBA4-7054B126ED4A}"/>
              </a:ext>
            </a:extLst>
          </p:cNvPr>
          <p:cNvSpPr txBox="1"/>
          <p:nvPr/>
        </p:nvSpPr>
        <p:spPr>
          <a:xfrm>
            <a:off x="6067976" y="6315751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Autre exemple</a:t>
            </a:r>
          </a:p>
        </p:txBody>
      </p:sp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4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Système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B1_s4_ex41_control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751079-8FDF-15A5-D692-7F940FE2E0FB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30895E-C2C5-7563-9F5A-20038633869D}"/>
              </a:ext>
            </a:extLst>
          </p:cNvPr>
          <p:cNvSpPr txBox="1"/>
          <p:nvPr/>
        </p:nvSpPr>
        <p:spPr>
          <a:xfrm>
            <a:off x="717750" y="4626407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Classes et objets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F759D3-E369-2A63-209C-84CD04618DF2}"/>
              </a:ext>
            </a:extLst>
          </p:cNvPr>
          <p:cNvSpPr txBox="1"/>
          <p:nvPr/>
        </p:nvSpPr>
        <p:spPr>
          <a:xfrm>
            <a:off x="2831882" y="462205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0942FB-716E-15A7-648C-40680C6DEC38}"/>
              </a:ext>
            </a:extLst>
          </p:cNvPr>
          <p:cNvSpPr txBox="1"/>
          <p:nvPr/>
        </p:nvSpPr>
        <p:spPr>
          <a:xfrm>
            <a:off x="3505594" y="462205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B1_s4_ex42_x_classes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502DDD-EE27-7029-5474-411233A1C207}"/>
              </a:ext>
            </a:extLst>
          </p:cNvPr>
          <p:cNvSpPr txBox="1"/>
          <p:nvPr/>
        </p:nvSpPr>
        <p:spPr>
          <a:xfrm rot="20339502">
            <a:off x="7610168" y="4204974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terminer…</a:t>
            </a:r>
          </a:p>
        </p:txBody>
      </p:sp>
    </p:spTree>
    <p:extLst>
      <p:ext uri="{BB962C8B-B14F-4D97-AF65-F5344CB8AC3E}">
        <p14:creationId xmlns:p14="http://schemas.microsoft.com/office/powerpoint/2010/main" val="321688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445</TotalTime>
  <Words>380</Words>
  <Application>Microsoft Office PowerPoint</Application>
  <PresentationFormat>Grand écran</PresentationFormat>
  <Paragraphs>102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126</cp:revision>
  <cp:lastPrinted>2023-08-30T16:01:41Z</cp:lastPrinted>
  <dcterms:created xsi:type="dcterms:W3CDTF">2023-04-08T12:37:13Z</dcterms:created>
  <dcterms:modified xsi:type="dcterms:W3CDTF">2023-08-30T16:01:43Z</dcterms:modified>
</cp:coreProperties>
</file>