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A889-C670-4F2B-9CA8-344932B44FAE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20F8-EBFD-4E77-AE96-9D807A36B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97F5FAF-5219-49CF-B9F9-7884EF6E42B9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1A33-B76F-4595-8B5F-4CD2EB5913F5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590-F40E-4523-87A1-8CCA0681369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AB5E0D3-F0E7-4543-9E6F-B0340CD1C43E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4919-3714-40A8-8A3E-002B3D01AF56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55179A7-E3B8-41E1-AE75-28AD53844919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0FADFB-3FBB-41CD-9A07-1F761DB0E3C2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23D-F730-4889-9CB7-1C357042E6E1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3F2-0A1B-45A0-9C2E-712C41D8F8E5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59DADA8-1464-454D-9EBA-7E55AED0651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84B399-7E12-4B8B-94D1-C43CF668FA4C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94D7-D40A-4757-9521-0B59B41EFF15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65A64-6A9D-4DA3-13FB-82D6F3E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50548-EFCD-F9BC-F08A-27FC857C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4" y="2239137"/>
            <a:ext cx="5495925" cy="41719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Regroupement de fonctions dans un fichier .</a:t>
            </a:r>
            <a:r>
              <a:rPr lang="fr-FR" dirty="0" err="1"/>
              <a:t>py</a:t>
            </a:r>
            <a:r>
              <a:rPr lang="fr-FR" dirty="0"/>
              <a:t> indépendant</a:t>
            </a:r>
          </a:p>
          <a:p>
            <a:pPr lvl="1"/>
            <a:r>
              <a:rPr lang="fr-FR" dirty="0"/>
              <a:t>Permet de classifier ses fonctions par thématique</a:t>
            </a:r>
          </a:p>
          <a:p>
            <a:pPr lvl="1"/>
            <a:r>
              <a:rPr lang="fr-FR" dirty="0"/>
              <a:t>Permet une réutilisation des 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4A850A-C866-5182-3A37-8A66CFE6FEA8}"/>
              </a:ext>
            </a:extLst>
          </p:cNvPr>
          <p:cNvSpPr txBox="1"/>
          <p:nvPr/>
        </p:nvSpPr>
        <p:spPr>
          <a:xfrm>
            <a:off x="822960" y="480671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i="1" dirty="0" err="1"/>
              <a:t>mymodule</a:t>
            </a:r>
            <a:endParaRPr lang="en-US" i="1" dirty="0"/>
          </a:p>
          <a:p>
            <a:r>
              <a:rPr lang="en-US" b="1" dirty="0"/>
              <a:t>print( </a:t>
            </a:r>
            <a:r>
              <a:rPr lang="en-US" i="1" dirty="0" err="1"/>
              <a:t>mymodule</a:t>
            </a:r>
            <a:r>
              <a:rPr lang="en-US" dirty="0" err="1"/>
              <a:t>.</a:t>
            </a:r>
            <a:r>
              <a:rPr lang="en-US" b="1" dirty="0" err="1"/>
              <a:t>somme</a:t>
            </a:r>
            <a:r>
              <a:rPr lang="en-US" b="1" dirty="0"/>
              <a:t>(</a:t>
            </a:r>
            <a:r>
              <a:rPr lang="en-US" dirty="0"/>
              <a:t>2 , 3</a:t>
            </a:r>
            <a:r>
              <a:rPr lang="en-US" b="1" dirty="0"/>
              <a:t>) 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B00875-C794-4F21-C8AC-7F57769E7562}"/>
              </a:ext>
            </a:extLst>
          </p:cNvPr>
          <p:cNvSpPr txBox="1"/>
          <p:nvPr/>
        </p:nvSpPr>
        <p:spPr>
          <a:xfrm>
            <a:off x="6344973" y="481313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mymodule.py</a:t>
            </a:r>
          </a:p>
          <a:p>
            <a:endParaRPr lang="en-US" b="1" dirty="0"/>
          </a:p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i="1" dirty="0"/>
              <a:t>somme</a:t>
            </a:r>
            <a:r>
              <a:rPr lang="fr-FR" b="1" dirty="0"/>
              <a:t>(</a:t>
            </a:r>
            <a:r>
              <a:rPr lang="fr-FR" dirty="0"/>
              <a:t>a, b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9080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dirty="0"/>
              <a:t>réutilisation d’un même bloc </a:t>
            </a:r>
            <a:r>
              <a:rPr lang="fr-FR" sz="2000" dirty="0"/>
              <a:t>(avec des paramètres différents)</a:t>
            </a:r>
          </a:p>
          <a:p>
            <a:pPr lvl="1"/>
            <a:r>
              <a:rPr lang="fr-FR" dirty="0"/>
              <a:t>meilleure lisibilité du code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répartition du travail d’équipe</a:t>
            </a:r>
          </a:p>
          <a:p>
            <a:pPr lvl="1"/>
            <a:r>
              <a:rPr lang="fr-FR" sz="2000" dirty="0"/>
              <a:t>validation simplifiée des fonctionnalités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088D8-5B24-F11B-7F55-D714D8D0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Fonction somme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4C2B42-08D8-92B4-9607-5C4BCC28B5C8}"/>
              </a:ext>
            </a:extLst>
          </p:cNvPr>
          <p:cNvSpPr txBox="1"/>
          <p:nvPr/>
        </p:nvSpPr>
        <p:spPr>
          <a:xfrm>
            <a:off x="822959" y="449906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="1" dirty="0"/>
              <a:t> = </a:t>
            </a:r>
            <a:r>
              <a:rPr lang="en-US" b="1" dirty="0" err="1"/>
              <a:t>somme</a:t>
            </a:r>
            <a:r>
              <a:rPr lang="en-US" b="1" dirty="0"/>
              <a:t>( </a:t>
            </a:r>
            <a:r>
              <a:rPr lang="en-US" dirty="0"/>
              <a:t>2.0, 5.1 </a:t>
            </a:r>
            <a:r>
              <a:rPr lang="en-US" b="1" dirty="0"/>
              <a:t>)</a:t>
            </a:r>
            <a:endParaRPr lang="en-US" b="1" i="1" dirty="0"/>
          </a:p>
          <a:p>
            <a:r>
              <a:rPr lang="en-US" b="1" dirty="0"/>
              <a:t>print( </a:t>
            </a:r>
            <a:r>
              <a:rPr lang="en-US" dirty="0"/>
              <a:t>k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C2EF83-A081-F031-2162-D6873EDDED29}"/>
              </a:ext>
            </a:extLst>
          </p:cNvPr>
          <p:cNvSpPr txBox="1"/>
          <p:nvPr/>
        </p:nvSpPr>
        <p:spPr>
          <a:xfrm>
            <a:off x="1391036" y="523408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34375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 locales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D83D1F-B741-96CD-3738-4B5FACA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DAA604-3807-2B35-AE2D-F269CBB7B172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38DB1B-BBBA-6ECB-5832-3564DF6DC193}"/>
              </a:ext>
            </a:extLst>
          </p:cNvPr>
          <p:cNvSpPr txBox="1"/>
          <p:nvPr/>
        </p:nvSpPr>
        <p:spPr>
          <a:xfrm>
            <a:off x="822959" y="432208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print( </a:t>
            </a:r>
            <a:r>
              <a:rPr lang="en-US" dirty="0"/>
              <a:t>c </a:t>
            </a:r>
            <a:r>
              <a:rPr lang="en-US" b="1" dirty="0"/>
              <a:t>)</a:t>
            </a:r>
            <a:endParaRPr lang="fr-FR" b="1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BF7E46-F603-9174-ACE5-FC93734FFEC0}"/>
              </a:ext>
            </a:extLst>
          </p:cNvPr>
          <p:cNvSpPr txBox="1"/>
          <p:nvPr/>
        </p:nvSpPr>
        <p:spPr>
          <a:xfrm>
            <a:off x="1391036" y="479084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DC14679-3E0B-2B03-FB92-FCF3D5E000A3}"/>
              </a:ext>
            </a:extLst>
          </p:cNvPr>
          <p:cNvSpPr txBox="1"/>
          <p:nvPr/>
        </p:nvSpPr>
        <p:spPr>
          <a:xfrm>
            <a:off x="7086600" y="3719117"/>
            <a:ext cx="41970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NameError</a:t>
            </a:r>
            <a:r>
              <a:rPr lang="en-US" dirty="0"/>
              <a:t>: name 'c'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b="1" dirty="0"/>
              <a:t>réutilisation simplifiée </a:t>
            </a:r>
            <a:r>
              <a:rPr lang="fr-FR" dirty="0"/>
              <a:t>des fonctions </a:t>
            </a:r>
            <a:r>
              <a:rPr lang="fr-FR" i="1" dirty="0"/>
              <a:t>(quelques jours, mois…) </a:t>
            </a:r>
          </a:p>
          <a:p>
            <a:pPr lvl="1"/>
            <a:r>
              <a:rPr lang="fr-FR" b="1" dirty="0"/>
              <a:t>redistribution de vos codes </a:t>
            </a:r>
            <a:r>
              <a:rPr lang="fr-FR" dirty="0"/>
              <a:t>à des tierces personnes (collègues…)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4C5F4-4172-6CD9-289F-008564B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Conventions / </a:t>
            </a:r>
            <a:r>
              <a:rPr lang="fr-FR" b="1" i="1" dirty="0"/>
              <a:t>Python </a:t>
            </a:r>
            <a:r>
              <a:rPr lang="fr-FR" b="1" i="1" dirty="0" err="1"/>
              <a:t>Enhancement</a:t>
            </a:r>
            <a:r>
              <a:rPr lang="fr-FR" b="1" i="1" dirty="0"/>
              <a:t> </a:t>
            </a:r>
            <a:r>
              <a:rPr lang="fr-FR" b="1" i="1" dirty="0" err="1"/>
              <a:t>Proposal</a:t>
            </a:r>
            <a:r>
              <a:rPr lang="fr-FR" b="1" i="1" dirty="0"/>
              <a:t> (PEP)</a:t>
            </a:r>
          </a:p>
          <a:p>
            <a:pPr lvl="1"/>
            <a:r>
              <a:rPr lang="fr-FR" b="1" dirty="0"/>
              <a:t>PEP 8 : guide de style </a:t>
            </a:r>
          </a:p>
          <a:p>
            <a:pPr lvl="2"/>
            <a:r>
              <a:rPr lang="fr-FR" dirty="0"/>
              <a:t>Recommandations pour aider les développeurs Python à écrire du code compréhensible par des </a:t>
            </a:r>
            <a:r>
              <a:rPr lang="fr-FR" b="1" dirty="0"/>
              <a:t>tierces personnes</a:t>
            </a:r>
          </a:p>
          <a:p>
            <a:pPr lvl="1"/>
            <a:r>
              <a:rPr lang="fr-FR" b="1" dirty="0"/>
              <a:t>PEP 257 : chaine de documentation</a:t>
            </a:r>
          </a:p>
          <a:p>
            <a:pPr lvl="2"/>
            <a:r>
              <a:rPr lang="fr-FR" dirty="0"/>
              <a:t>Recommandations pour aider les développeurs à documenter leurs codes et pour générer des documentations au format </a:t>
            </a:r>
            <a:r>
              <a:rPr lang="fr-FR" b="1" i="1" dirty="0" err="1"/>
              <a:t>docstring</a:t>
            </a:r>
            <a:endParaRPr lang="fr-FR" b="1" i="1" dirty="0"/>
          </a:p>
          <a:p>
            <a:pPr lvl="1"/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CCBB9-D647-A4EE-B90E-6C152A91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PEP 8 / Quelques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noms de variables en minuscules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(tirets bas). Convention « </a:t>
            </a:r>
            <a:r>
              <a:rPr lang="fr-FR" b="1" i="1" dirty="0" err="1"/>
              <a:t>snake_case</a:t>
            </a:r>
            <a:r>
              <a:rPr lang="fr-FR" dirty="0"/>
              <a:t> »</a:t>
            </a:r>
          </a:p>
          <a:p>
            <a:r>
              <a:rPr lang="fr-FR" b="1" dirty="0"/>
              <a:t>constantes en majuscules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</a:t>
            </a:r>
          </a:p>
          <a:p>
            <a:r>
              <a:rPr lang="fr-FR" b="1" dirty="0"/>
              <a:t>noms de classe </a:t>
            </a:r>
            <a:r>
              <a:rPr lang="fr-FR" dirty="0"/>
              <a:t>avec une majuscule au début de chaque mot, sans ponctuation. Convention « </a:t>
            </a:r>
            <a:r>
              <a:rPr lang="fr-FR" b="1" i="1" dirty="0" err="1"/>
              <a:t>CapitalizedCase</a:t>
            </a:r>
            <a:r>
              <a:rPr lang="fr-FR" dirty="0"/>
              <a:t> »</a:t>
            </a:r>
          </a:p>
          <a:p>
            <a:endParaRPr lang="fr-FR" b="1" i="1" dirty="0"/>
          </a:p>
          <a:p>
            <a:r>
              <a:rPr lang="fr-FR" b="1" i="1" dirty="0"/>
              <a:t>Commenter et documenter</a:t>
            </a:r>
          </a:p>
          <a:p>
            <a:pPr lvl="1"/>
            <a:r>
              <a:rPr lang="fr-FR" dirty="0"/>
              <a:t>phrases complètes en anglais</a:t>
            </a:r>
          </a:p>
          <a:p>
            <a:pPr lvl="1"/>
            <a:r>
              <a:rPr lang="fr-FR" dirty="0"/>
              <a:t>pas de commentaires qui contredisent le code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64384-B01A-70F6-A44D-7A9F86E9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b="1" i="1" dirty="0" err="1"/>
              <a:t>Docstring</a:t>
            </a:r>
            <a:r>
              <a:rPr lang="fr-FR" b="1" i="1" dirty="0"/>
              <a:t> </a:t>
            </a:r>
            <a:r>
              <a:rPr lang="fr-FR" dirty="0"/>
              <a:t>pour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i="1" dirty="0"/>
              <a:t>Return the sum of a and b</a:t>
            </a:r>
          </a:p>
          <a:p>
            <a:endParaRPr lang="en-US" i="1" dirty="0"/>
          </a:p>
          <a:p>
            <a:r>
              <a:rPr lang="en-US" i="1" dirty="0"/>
              <a:t>    Parameters</a:t>
            </a:r>
          </a:p>
          <a:p>
            <a:r>
              <a:rPr lang="en-US" i="1" dirty="0"/>
              <a:t>    ----------</a:t>
            </a:r>
          </a:p>
          <a:p>
            <a:r>
              <a:rPr lang="en-US" i="1" dirty="0"/>
              <a:t>    a : int or float</a:t>
            </a:r>
          </a:p>
          <a:p>
            <a:r>
              <a:rPr lang="en-US" i="1" dirty="0"/>
              <a:t>        first term of the addition.</a:t>
            </a:r>
            <a:endParaRPr lang="fr-FR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8CC8F7-7E60-C2F2-2E39-D7D01611F7B7}"/>
              </a:ext>
            </a:extLst>
          </p:cNvPr>
          <p:cNvSpPr txBox="1"/>
          <p:nvPr/>
        </p:nvSpPr>
        <p:spPr>
          <a:xfrm>
            <a:off x="6500779" y="40410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886A2F-1D28-656D-18F5-E29A0C9DE4FE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[…]</a:t>
            </a:r>
          </a:p>
          <a:p>
            <a:endParaRPr lang="en-US" dirty="0"/>
          </a:p>
          <a:p>
            <a:r>
              <a:rPr lang="en-US" i="1" dirty="0"/>
              <a:t>    b : int or float</a:t>
            </a:r>
          </a:p>
          <a:p>
            <a:r>
              <a:rPr lang="en-US" i="1" dirty="0"/>
              <a:t>        second term of the addition.</a:t>
            </a:r>
          </a:p>
          <a:p>
            <a:endParaRPr lang="en-US" i="1" dirty="0"/>
          </a:p>
          <a:p>
            <a:r>
              <a:rPr lang="en-US" i="1" dirty="0"/>
              <a:t>    Returns</a:t>
            </a:r>
          </a:p>
          <a:p>
            <a:r>
              <a:rPr lang="en-US" i="1" dirty="0"/>
              <a:t>    -------</a:t>
            </a:r>
          </a:p>
          <a:p>
            <a:r>
              <a:rPr lang="en-US" i="1" dirty="0"/>
              <a:t>    int or float</a:t>
            </a:r>
          </a:p>
          <a:p>
            <a:r>
              <a:rPr lang="en-US" i="1" dirty="0"/>
              <a:t>        Return the sum of a and b.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BFC96-2272-AAE2-93E2-DF5A1D7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72" y="3154109"/>
            <a:ext cx="8877300" cy="25241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AFE39F-4F16-D670-6B3B-78D365B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5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110</TotalTime>
  <Words>417</Words>
  <Application>Microsoft Office PowerPoint</Application>
  <PresentationFormat>Grand écran</PresentationFormat>
  <Paragraphs>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Création de fonctions et de modules</vt:lpstr>
      <vt:lpstr>Utilisation de fonctions</vt:lpstr>
      <vt:lpstr>Définition de fonctions</vt:lpstr>
      <vt:lpstr>Portée des variables et fonctions</vt:lpstr>
      <vt:lpstr>Documenter ses fonctions</vt:lpstr>
      <vt:lpstr>Documenter ses fonctions</vt:lpstr>
      <vt:lpstr>PEP 8 / Quelques recommandations</vt:lpstr>
      <vt:lpstr>Documenter ses fonctions</vt:lpstr>
      <vt:lpstr>Documenter ses fonctions</vt:lpstr>
      <vt:lpstr>Documenter ses fonctions</vt:lpstr>
      <vt:lpstr>Créer des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Fonctions</dc:title>
  <dc:creator>Julien VILLEMEJANE</dc:creator>
  <cp:lastModifiedBy>Julien VILLEMEJANE</cp:lastModifiedBy>
  <cp:revision>50</cp:revision>
  <dcterms:created xsi:type="dcterms:W3CDTF">2023-04-08T12:37:13Z</dcterms:created>
  <dcterms:modified xsi:type="dcterms:W3CDTF">2023-06-21T15:22:04Z</dcterms:modified>
</cp:coreProperties>
</file>