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305" r:id="rId10"/>
    <p:sldId id="280" r:id="rId11"/>
    <p:sldId id="278" r:id="rId12"/>
    <p:sldId id="272" r:id="rId13"/>
    <p:sldId id="275" r:id="rId14"/>
    <p:sldId id="258" r:id="rId15"/>
    <p:sldId id="259" r:id="rId16"/>
    <p:sldId id="263" r:id="rId17"/>
    <p:sldId id="261" r:id="rId18"/>
    <p:sldId id="260" r:id="rId19"/>
    <p:sldId id="270" r:id="rId20"/>
    <p:sldId id="26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4 points</a:t>
            </a:r>
          </a:p>
          <a:p>
            <a:pPr lvl="2"/>
            <a:r>
              <a:rPr lang="fr-FR" sz="1600" dirty="0"/>
              <a:t>B – 2 points</a:t>
            </a:r>
          </a:p>
          <a:p>
            <a:pPr lvl="2"/>
            <a:r>
              <a:rPr lang="fr-FR" sz="1600" dirty="0"/>
              <a:t>C – 1 point</a:t>
            </a:r>
          </a:p>
          <a:p>
            <a:pPr lvl="2"/>
            <a:r>
              <a:rPr lang="fr-FR" sz="1600" dirty="0"/>
              <a:t>D – 0 point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1D76F5-AC30-1AAD-6A4B-47FE3A75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11" y="135533"/>
            <a:ext cx="7208641" cy="64401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305</TotalTime>
  <Words>884</Words>
  <Application>Microsoft Office PowerPoint</Application>
  <PresentationFormat>Grand écran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118</cp:revision>
  <dcterms:created xsi:type="dcterms:W3CDTF">2023-04-08T12:37:13Z</dcterms:created>
  <dcterms:modified xsi:type="dcterms:W3CDTF">2023-07-24T06:55:07Z</dcterms:modified>
</cp:coreProperties>
</file>