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9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30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506</TotalTime>
  <Words>1940</Words>
  <Application>Microsoft Office PowerPoint</Application>
  <PresentationFormat>Grand écran</PresentationFormat>
  <Paragraphs>386</Paragraphs>
  <Slides>37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145</cp:revision>
  <dcterms:created xsi:type="dcterms:W3CDTF">2023-04-08T12:37:13Z</dcterms:created>
  <dcterms:modified xsi:type="dcterms:W3CDTF">2023-07-24T06:54:33Z</dcterms:modified>
</cp:coreProperties>
</file>