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5" r:id="rId7"/>
    <p:sldId id="291" r:id="rId8"/>
    <p:sldId id="2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ense.institutoptique.fr/quc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345578" y="2665282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390583" y="3560498"/>
            <a:ext cx="1126380" cy="27597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différentielle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5" name="Graphique 14" descr="Outils d'exploitation minière avec un remplissage uni">
            <a:extLst>
              <a:ext uri="{FF2B5EF4-FFF2-40B4-BE49-F238E27FC236}">
                <a16:creationId xmlns:a16="http://schemas.microsoft.com/office/drawing/2014/main" id="{CAB201EE-8598-5246-8C68-F6110858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2" y="673248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2D5816-B0DD-3D1D-3F01-3BE8FC6CF84B}"/>
              </a:ext>
            </a:extLst>
          </p:cNvPr>
          <p:cNvSpPr txBox="1"/>
          <p:nvPr/>
        </p:nvSpPr>
        <p:spPr>
          <a:xfrm>
            <a:off x="6263148" y="3429000"/>
            <a:ext cx="50205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formelle (</a:t>
            </a:r>
            <a:r>
              <a:rPr lang="fr-FR" sz="2400" i="1" dirty="0" err="1"/>
              <a:t>Sympy</a:t>
            </a:r>
            <a:r>
              <a:rPr lang="fr-FR" sz="2400" i="1" dirty="0"/>
              <a:t>)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A6094C-81D3-FADF-FF61-DBF4AC39ACE1}"/>
              </a:ext>
            </a:extLst>
          </p:cNvPr>
          <p:cNvSpPr txBox="1"/>
          <p:nvPr/>
        </p:nvSpPr>
        <p:spPr>
          <a:xfrm>
            <a:off x="6263148" y="4171290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Intégration Numérique (</a:t>
            </a:r>
            <a:r>
              <a:rPr lang="fr-FR" sz="2400" i="1" dirty="0" err="1"/>
              <a:t>Scipy</a:t>
            </a:r>
            <a:r>
              <a:rPr lang="fr-FR" sz="2400" i="1" dirty="0"/>
              <a:t>)</a:t>
            </a:r>
            <a:br>
              <a:rPr lang="fr-FR" sz="2400" i="1" dirty="0"/>
            </a:br>
            <a:r>
              <a:rPr lang="fr-FR" sz="1600" i="1" dirty="0"/>
              <a:t>méthodes d’Euler &amp; Cie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EC6A19-32AB-7CA1-7DE8-FE8AF8105142}"/>
              </a:ext>
            </a:extLst>
          </p:cNvPr>
          <p:cNvSpPr txBox="1"/>
          <p:nvPr/>
        </p:nvSpPr>
        <p:spPr>
          <a:xfrm>
            <a:off x="6263148" y="5159801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Système (control)</a:t>
            </a:r>
            <a:br>
              <a:rPr lang="fr-FR" sz="2400" i="1" dirty="0"/>
            </a:br>
            <a:r>
              <a:rPr lang="fr-FR" sz="1600" i="1" dirty="0"/>
              <a:t>Automatique</a:t>
            </a:r>
            <a:endParaRPr lang="fr-FR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E56A-C465-E8AC-C147-6C5F798461FE}"/>
              </a:ext>
            </a:extLst>
          </p:cNvPr>
          <p:cNvSpPr/>
          <p:nvPr/>
        </p:nvSpPr>
        <p:spPr>
          <a:xfrm>
            <a:off x="10141538" y="5692545"/>
            <a:ext cx="1181053" cy="2419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Semestre 6</a:t>
            </a:r>
          </a:p>
        </p:txBody>
      </p:sp>
    </p:spTree>
    <p:extLst>
      <p:ext uri="{BB962C8B-B14F-4D97-AF65-F5344CB8AC3E}">
        <p14:creationId xmlns:p14="http://schemas.microsoft.com/office/powerpoint/2010/main" val="13701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73" y="3326930"/>
            <a:ext cx="3757609" cy="27812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664354-8372-3422-7152-C897538DE53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61A058-77AE-BE3E-4B30-F5C59DFB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Tutoriel QUCS </a:t>
            </a:r>
            <a:r>
              <a:rPr lang="fr-FR" sz="2000" i="1" dirty="0"/>
              <a:t>– </a:t>
            </a:r>
            <a:r>
              <a:rPr lang="fr-FR" sz="2000" i="1" dirty="0" err="1"/>
              <a:t>LEnsE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http://lense.institutoptique.fr</a:t>
            </a:r>
            <a:r>
              <a:rPr lang="fr-FR" sz="2000">
                <a:hlinkClick r:id="rId2"/>
              </a:rPr>
              <a:t>/qucs/</a:t>
            </a:r>
            <a:r>
              <a:rPr lang="fr-FR" sz="2000"/>
              <a:t> 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298088"/>
            <a:ext cx="3385849" cy="1390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230</TotalTime>
  <Words>243</Words>
  <Application>Microsoft Office PowerPoint</Application>
  <PresentationFormat>Grand écran</PresentationFormat>
  <Paragraphs>67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Différentes approches</vt:lpstr>
      <vt:lpstr>Circuits similaires / Ordre 1</vt:lpstr>
      <vt:lpstr>Circuits similaires / Ordre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Circuit RC</dc:title>
  <dc:creator>Julien VILLEMEJANE</dc:creator>
  <cp:lastModifiedBy>Julien VILLEMEJANE</cp:lastModifiedBy>
  <cp:revision>166</cp:revision>
  <dcterms:created xsi:type="dcterms:W3CDTF">2023-04-08T12:37:13Z</dcterms:created>
  <dcterms:modified xsi:type="dcterms:W3CDTF">2023-09-29T09:04:28Z</dcterms:modified>
</cp:coreProperties>
</file>