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274" r:id="rId4"/>
    <p:sldId id="272" r:id="rId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081553-D2D2-E3F7-117D-E86ED864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DDB1C-9944-8F0E-E0AC-15B4BD3A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8EBD-2AEC-48CD-A73C-A83CEFB38552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A560F2-25E4-8403-5405-81C17BC1F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B0E5-B686-385E-7790-B994BAACD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A66D-67DB-4EBE-89AD-53E92E0A3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9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7BC4-ED39-4EF0-B379-E4C357C1F5EE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30B2-3939-41FA-A1A7-7696C3AD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6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D1A3BA9-4FBC-495C-B06C-02E49AF4DBF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B333-BECB-4E98-B90B-0D7F50AE3C9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C8A-F21B-43C5-9A2E-20669EFE6AA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372994-E5FA-4A65-8D0A-64DA471327F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B59-60BD-4616-95DF-1286DD8ECD7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8B1CDFC-BEF4-4850-87F8-68A8C3F0119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4C54270-8C9A-4BD9-BBC0-E35690933505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9AF-08D2-47CA-8815-C8F4166E20F5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76C9-811B-4351-A560-01F4A7D7AC02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CB0F22-1D6C-47AB-9E0A-D1D12A16713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CB7D84-8EE1-40EE-ADA7-F4241C549C46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C62B-0B0B-4533-9DFE-8E9DD127C9B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BLOC 1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Python pour la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>
                <a:solidFill>
                  <a:srgbClr val="0070C0"/>
                </a:solidFill>
              </a:rPr>
              <a:t>écrire et valider une bibliothèque</a:t>
            </a:r>
            <a:r>
              <a:rPr lang="fr-FR" dirty="0">
                <a:solidFill>
                  <a:srgbClr val="0070C0"/>
                </a:solidFill>
              </a:rPr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D561072C-1D00-5393-A28C-4267FC2EDD7A}"/>
              </a:ext>
            </a:extLst>
          </p:cNvPr>
          <p:cNvSpPr txBox="1"/>
          <p:nvPr/>
        </p:nvSpPr>
        <p:spPr>
          <a:xfrm rot="19731946">
            <a:off x="270436" y="4846994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1DFD4D-0AF7-6A7F-249B-BE69DF97F2F3}"/>
              </a:ext>
            </a:extLst>
          </p:cNvPr>
          <p:cNvSpPr txBox="1"/>
          <p:nvPr/>
        </p:nvSpPr>
        <p:spPr>
          <a:xfrm rot="19731946">
            <a:off x="270436" y="4846994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931B2EB-3409-2DB7-FCE7-EF1A235674DF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Python pour la Physique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AEFD5DA6-7C14-AAC5-87EB-F78CFD833F72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6439AD4C-F863-F8DB-9758-006AED1D1375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613D51-1D02-6548-375D-F64A5B9DBBFB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A4DDD2-BA76-F3EB-17C6-B1E53A1C3E69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6E4F7-934C-0743-8197-844325CE0DF8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6" name="ZoneTexte 3">
            <a:extLst>
              <a:ext uri="{FF2B5EF4-FFF2-40B4-BE49-F238E27FC236}">
                <a16:creationId xmlns:a16="http://schemas.microsoft.com/office/drawing/2014/main" id="{C46F1760-73AA-428F-6BA2-F9D2CDFE1861}"/>
              </a:ext>
            </a:extLst>
          </p:cNvPr>
          <p:cNvSpPr txBox="1"/>
          <p:nvPr/>
        </p:nvSpPr>
        <p:spPr>
          <a:xfrm rot="19731946">
            <a:off x="270436" y="4846994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449</TotalTime>
  <Words>265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BLOC 1  Python pour la Physique</vt:lpstr>
      <vt:lpstr>Objectifs pédagogiques du module</vt:lpstr>
      <vt:lpstr>Objectifs pédagogiques du module</vt:lpstr>
      <vt:lpstr>Déroulement du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130</cp:revision>
  <cp:lastPrinted>2023-08-30T16:01:41Z</cp:lastPrinted>
  <dcterms:created xsi:type="dcterms:W3CDTF">2023-04-08T12:37:13Z</dcterms:created>
  <dcterms:modified xsi:type="dcterms:W3CDTF">2024-04-24T14:31:02Z</dcterms:modified>
</cp:coreProperties>
</file>