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256" r:id="rId2"/>
    <p:sldId id="308" r:id="rId3"/>
    <p:sldId id="315" r:id="rId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081553-D2D2-E3F7-117D-E86ED864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DDB1C-9944-8F0E-E0AC-15B4BD3A4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8EBD-2AEC-48CD-A73C-A83CEFB3855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A560F2-25E4-8403-5405-81C17BC1F3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8B0E5-B686-385E-7790-B994BAACD6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A66D-67DB-4EBE-89AD-53E92E0A30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99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7BC4-ED39-4EF0-B379-E4C357C1F5E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30B2-3939-41FA-A1A7-7696C3AD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6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D1A3BA9-4FBC-495C-B06C-02E49AF4DBF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B333-BECB-4E98-B90B-0D7F50AE3C94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C8A-F21B-43C5-9A2E-20669EFE6AA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372994-E5FA-4A65-8D0A-64DA471327FD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B59-60BD-4616-95DF-1286DD8ECD7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8B1CDFC-BEF4-4850-87F8-68A8C3F0119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4C54270-8C9A-4BD9-BBC0-E35690933505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9AF-08D2-47CA-8815-C8F4166E20F5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76C9-811B-4351-A560-01F4A7D7AC02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2CB0F22-1D6C-47AB-9E0A-D1D12A16713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CB7D84-8EE1-40EE-ADA7-F4241C549C46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C62B-0B0B-4533-9DFE-8E9DD127C9B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BLOC 1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QCM /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Autour de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63591807-40E3-59CB-8F12-8E0D96084B9A}"/>
              </a:ext>
            </a:extLst>
          </p:cNvPr>
          <p:cNvSpPr/>
          <p:nvPr/>
        </p:nvSpPr>
        <p:spPr>
          <a:xfrm>
            <a:off x="907226" y="299784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7B70E70E-99C1-B288-4683-074172F33A7B}"/>
              </a:ext>
            </a:extLst>
          </p:cNvPr>
          <p:cNvSpPr/>
          <p:nvPr/>
        </p:nvSpPr>
        <p:spPr>
          <a:xfrm>
            <a:off x="907225" y="2146140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3FF84A6C-E6EC-52D9-EAD7-91B88B784E68}"/>
              </a:ext>
            </a:extLst>
          </p:cNvPr>
          <p:cNvSpPr/>
          <p:nvPr/>
        </p:nvSpPr>
        <p:spPr>
          <a:xfrm>
            <a:off x="2863346" y="2146139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4B586902-71F5-1560-36CA-8757FA4442AE}"/>
              </a:ext>
            </a:extLst>
          </p:cNvPr>
          <p:cNvSpPr/>
          <p:nvPr/>
        </p:nvSpPr>
        <p:spPr>
          <a:xfrm>
            <a:off x="2863346" y="299784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D870849E-5373-FC8C-D68D-EE3866969342}"/>
              </a:ext>
            </a:extLst>
          </p:cNvPr>
          <p:cNvSpPr/>
          <p:nvPr/>
        </p:nvSpPr>
        <p:spPr>
          <a:xfrm>
            <a:off x="4877341" y="2997842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0077CB17-27CB-C7F0-91C7-B8370AB0A80E}"/>
              </a:ext>
            </a:extLst>
          </p:cNvPr>
          <p:cNvSpPr/>
          <p:nvPr/>
        </p:nvSpPr>
        <p:spPr>
          <a:xfrm>
            <a:off x="4877341" y="2146138"/>
            <a:ext cx="2013995" cy="69448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Driver ??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57683A0-17F0-CB86-39EB-AAB1C3CDCD49}"/>
              </a:ext>
            </a:extLst>
          </p:cNvPr>
          <p:cNvSpPr txBox="1"/>
          <p:nvPr/>
        </p:nvSpPr>
        <p:spPr>
          <a:xfrm>
            <a:off x="1105420" y="2578439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8FCA34-C0D0-8085-01D2-A10F42D0B02D}"/>
              </a:ext>
            </a:extLst>
          </p:cNvPr>
          <p:cNvSpPr txBox="1"/>
          <p:nvPr/>
        </p:nvSpPr>
        <p:spPr>
          <a:xfrm>
            <a:off x="1105420" y="3397875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0C75F2-1FB1-490F-0D15-F145D7803589}"/>
              </a:ext>
            </a:extLst>
          </p:cNvPr>
          <p:cNvSpPr txBox="1"/>
          <p:nvPr/>
        </p:nvSpPr>
        <p:spPr>
          <a:xfrm>
            <a:off x="3234071" y="3413569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199918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D02DEF-87AE-0282-C2BD-45C0129EC398}"/>
              </a:ext>
            </a:extLst>
          </p:cNvPr>
          <p:cNvSpPr/>
          <p:nvPr/>
        </p:nvSpPr>
        <p:spPr>
          <a:xfrm>
            <a:off x="743267" y="1977914"/>
            <a:ext cx="6680759" cy="1953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63591807-40E3-59CB-8F12-8E0D96084B9A}"/>
              </a:ext>
            </a:extLst>
          </p:cNvPr>
          <p:cNvSpPr/>
          <p:nvPr/>
        </p:nvSpPr>
        <p:spPr>
          <a:xfrm>
            <a:off x="907226" y="299784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7B70E70E-99C1-B288-4683-074172F33A7B}"/>
              </a:ext>
            </a:extLst>
          </p:cNvPr>
          <p:cNvSpPr/>
          <p:nvPr/>
        </p:nvSpPr>
        <p:spPr>
          <a:xfrm>
            <a:off x="907225" y="2146140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3FF84A6C-E6EC-52D9-EAD7-91B88B784E68}"/>
              </a:ext>
            </a:extLst>
          </p:cNvPr>
          <p:cNvSpPr/>
          <p:nvPr/>
        </p:nvSpPr>
        <p:spPr>
          <a:xfrm>
            <a:off x="2863346" y="2146139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4B586902-71F5-1560-36CA-8757FA4442AE}"/>
              </a:ext>
            </a:extLst>
          </p:cNvPr>
          <p:cNvSpPr/>
          <p:nvPr/>
        </p:nvSpPr>
        <p:spPr>
          <a:xfrm>
            <a:off x="2863346" y="299784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D870849E-5373-FC8C-D68D-EE3866969342}"/>
              </a:ext>
            </a:extLst>
          </p:cNvPr>
          <p:cNvSpPr/>
          <p:nvPr/>
        </p:nvSpPr>
        <p:spPr>
          <a:xfrm>
            <a:off x="4877341" y="2997842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BE56A46-52C4-13CE-A615-183AC92A0063}"/>
              </a:ext>
            </a:extLst>
          </p:cNvPr>
          <p:cNvSpPr txBox="1"/>
          <p:nvPr/>
        </p:nvSpPr>
        <p:spPr>
          <a:xfrm>
            <a:off x="3053933" y="1608582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Visible puis IR</a:t>
            </a:r>
          </a:p>
        </p:txBody>
      </p:sp>
      <p:sp>
        <p:nvSpPr>
          <p:cNvPr id="23" name="Organigramme : Connecteur page suivante 22">
            <a:extLst>
              <a:ext uri="{FF2B5EF4-FFF2-40B4-BE49-F238E27FC236}">
                <a16:creationId xmlns:a16="http://schemas.microsoft.com/office/drawing/2014/main" id="{50C7B269-E5C2-61C4-3A88-67AFAFCBEF59}"/>
              </a:ext>
            </a:extLst>
          </p:cNvPr>
          <p:cNvSpPr/>
          <p:nvPr/>
        </p:nvSpPr>
        <p:spPr>
          <a:xfrm>
            <a:off x="1091224" y="3837993"/>
            <a:ext cx="1923103" cy="1051368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Validation des mesures et des différents livrables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A073AD4-D09B-8B70-B41F-3AD1205A0BFF}"/>
              </a:ext>
            </a:extLst>
          </p:cNvPr>
          <p:cNvSpPr/>
          <p:nvPr/>
        </p:nvSpPr>
        <p:spPr>
          <a:xfrm>
            <a:off x="8000750" y="2850219"/>
            <a:ext cx="3693539" cy="3432858"/>
          </a:xfrm>
          <a:prstGeom prst="roundRect">
            <a:avLst>
              <a:gd name="adj" fmla="val 554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/>
              <a:t>Evaluation individuelle </a:t>
            </a:r>
            <a:br>
              <a:rPr lang="fr-FR" sz="1600" b="1" dirty="0"/>
            </a:br>
            <a:r>
              <a:rPr lang="fr-FR" sz="1600" b="1" dirty="0"/>
              <a:t>en temps limité (2h / </a:t>
            </a:r>
            <a:r>
              <a:rPr lang="fr-FR" sz="1600" b="1" dirty="0" err="1"/>
              <a:t>étudiant.e</a:t>
            </a:r>
            <a:r>
              <a:rPr lang="fr-FR" sz="1600" b="1" dirty="0"/>
              <a:t>)</a:t>
            </a:r>
          </a:p>
        </p:txBody>
      </p:sp>
      <p:sp>
        <p:nvSpPr>
          <p:cNvPr id="25" name="Organigramme : Connecteur page suivante 24">
            <a:extLst>
              <a:ext uri="{FF2B5EF4-FFF2-40B4-BE49-F238E27FC236}">
                <a16:creationId xmlns:a16="http://schemas.microsoft.com/office/drawing/2014/main" id="{5C079B59-A25C-FC13-9112-3DFC08CF4BCC}"/>
              </a:ext>
            </a:extLst>
          </p:cNvPr>
          <p:cNvSpPr/>
          <p:nvPr/>
        </p:nvSpPr>
        <p:spPr>
          <a:xfrm>
            <a:off x="8181885" y="3671632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Réalisation des mesures</a:t>
            </a:r>
          </a:p>
        </p:txBody>
      </p:sp>
      <p:sp>
        <p:nvSpPr>
          <p:cNvPr id="27" name="Organigramme : Connecteur page suivante 26">
            <a:extLst>
              <a:ext uri="{FF2B5EF4-FFF2-40B4-BE49-F238E27FC236}">
                <a16:creationId xmlns:a16="http://schemas.microsoft.com/office/drawing/2014/main" id="{0086C5BB-E842-8DCD-61F5-9C07849E2371}"/>
              </a:ext>
            </a:extLst>
          </p:cNvPr>
          <p:cNvSpPr/>
          <p:nvPr/>
        </p:nvSpPr>
        <p:spPr>
          <a:xfrm>
            <a:off x="9909474" y="3671632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Production d’un livrable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AFCD5F-39E5-1A45-54CC-5967DD2F11DC}"/>
              </a:ext>
            </a:extLst>
          </p:cNvPr>
          <p:cNvSpPr txBox="1"/>
          <p:nvPr/>
        </p:nvSpPr>
        <p:spPr>
          <a:xfrm>
            <a:off x="907225" y="1611430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séances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1B62A7F-A04E-A02B-3EB3-6D14681EEEF5}"/>
              </a:ext>
            </a:extLst>
          </p:cNvPr>
          <p:cNvSpPr txBox="1"/>
          <p:nvPr/>
        </p:nvSpPr>
        <p:spPr>
          <a:xfrm>
            <a:off x="8048264" y="2466423"/>
            <a:ext cx="11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séance</a:t>
            </a:r>
          </a:p>
        </p:txBody>
      </p:sp>
      <p:sp>
        <p:nvSpPr>
          <p:cNvPr id="37" name="Rectangle : avec coins rognés en diagonale 36">
            <a:extLst>
              <a:ext uri="{FF2B5EF4-FFF2-40B4-BE49-F238E27FC236}">
                <a16:creationId xmlns:a16="http://schemas.microsoft.com/office/drawing/2014/main" id="{BD48770E-7CAD-6483-4263-617C91A0A02D}"/>
              </a:ext>
            </a:extLst>
          </p:cNvPr>
          <p:cNvSpPr/>
          <p:nvPr/>
        </p:nvSpPr>
        <p:spPr>
          <a:xfrm>
            <a:off x="8181885" y="4598521"/>
            <a:ext cx="3274044" cy="728335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Impact de </a:t>
            </a:r>
            <a:r>
              <a:rPr lang="fr-FR" sz="1600" dirty="0" err="1">
                <a:solidFill>
                  <a:schemeClr val="tx1"/>
                </a:solidFill>
              </a:rPr>
              <a:t>Rphd</a:t>
            </a:r>
            <a:r>
              <a:rPr lang="fr-FR" sz="1600" dirty="0">
                <a:solidFill>
                  <a:schemeClr val="tx1"/>
                </a:solidFill>
              </a:rPr>
              <a:t> sur les performances du circuit</a:t>
            </a:r>
          </a:p>
        </p:txBody>
      </p:sp>
      <p:sp>
        <p:nvSpPr>
          <p:cNvPr id="38" name="Rectangle : avec coins rognés en diagonale 37">
            <a:extLst>
              <a:ext uri="{FF2B5EF4-FFF2-40B4-BE49-F238E27FC236}">
                <a16:creationId xmlns:a16="http://schemas.microsoft.com/office/drawing/2014/main" id="{6B400B1A-08EF-E364-A0C6-72E6FC13AD16}"/>
              </a:ext>
            </a:extLst>
          </p:cNvPr>
          <p:cNvSpPr/>
          <p:nvPr/>
        </p:nvSpPr>
        <p:spPr>
          <a:xfrm>
            <a:off x="8181885" y="5440970"/>
            <a:ext cx="3274044" cy="728335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Différence de contenu spectral pour un signal carré en sortie d’un montage de </a:t>
            </a:r>
            <a:r>
              <a:rPr lang="fr-FR" sz="1400" dirty="0" err="1">
                <a:solidFill>
                  <a:schemeClr val="tx1"/>
                </a:solidFill>
              </a:rPr>
              <a:t>photodétection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DAE5E78-C4F0-7E5A-01D6-4C077B0861A0}"/>
              </a:ext>
            </a:extLst>
          </p:cNvPr>
          <p:cNvSpPr txBox="1"/>
          <p:nvPr/>
        </p:nvSpPr>
        <p:spPr>
          <a:xfrm>
            <a:off x="8605596" y="6282787"/>
            <a:ext cx="31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Problématiques données à titre d’exemple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790C1E1-1700-1FFD-C805-D8C04FA66F86}"/>
              </a:ext>
            </a:extLst>
          </p:cNvPr>
          <p:cNvSpPr txBox="1"/>
          <p:nvPr/>
        </p:nvSpPr>
        <p:spPr>
          <a:xfrm>
            <a:off x="4037568" y="4014095"/>
            <a:ext cx="11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séance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864D741-D890-6A67-E1B0-77455985E446}"/>
              </a:ext>
            </a:extLst>
          </p:cNvPr>
          <p:cNvSpPr/>
          <p:nvPr/>
        </p:nvSpPr>
        <p:spPr>
          <a:xfrm>
            <a:off x="3939742" y="4398380"/>
            <a:ext cx="3693539" cy="2245486"/>
          </a:xfrm>
          <a:prstGeom prst="roundRect">
            <a:avLst>
              <a:gd name="adj" fmla="val 554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/>
              <a:t>Travail en groupe</a:t>
            </a:r>
            <a:br>
              <a:rPr lang="fr-FR" sz="1600" b="1" dirty="0"/>
            </a:br>
            <a:r>
              <a:rPr lang="fr-FR" sz="1600" b="1" dirty="0"/>
              <a:t>re …. des connaissances</a:t>
            </a:r>
            <a:endParaRPr lang="fr-FR" sz="1600" b="1" dirty="0">
              <a:solidFill>
                <a:srgbClr val="00B0F0"/>
              </a:solidFill>
            </a:endParaRPr>
          </a:p>
          <a:p>
            <a:pPr algn="ctr"/>
            <a:r>
              <a:rPr lang="fr-FR" b="1" i="1" dirty="0">
                <a:solidFill>
                  <a:srgbClr val="00B0F0"/>
                </a:solidFill>
              </a:rPr>
              <a:t>Transmission d’un signal numérique « rapide »</a:t>
            </a:r>
          </a:p>
        </p:txBody>
      </p:sp>
      <p:sp>
        <p:nvSpPr>
          <p:cNvPr id="42" name="Organigramme : Connecteur page suivante 41">
            <a:extLst>
              <a:ext uri="{FF2B5EF4-FFF2-40B4-BE49-F238E27FC236}">
                <a16:creationId xmlns:a16="http://schemas.microsoft.com/office/drawing/2014/main" id="{34465826-6364-1E18-BEAA-62DD98F25222}"/>
              </a:ext>
            </a:extLst>
          </p:cNvPr>
          <p:cNvSpPr/>
          <p:nvPr/>
        </p:nvSpPr>
        <p:spPr>
          <a:xfrm>
            <a:off x="4149982" y="5813490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Réalisation des mesures</a:t>
            </a:r>
          </a:p>
        </p:txBody>
      </p:sp>
      <p:sp>
        <p:nvSpPr>
          <p:cNvPr id="43" name="Organigramme : Connecteur page suivante 42">
            <a:extLst>
              <a:ext uri="{FF2B5EF4-FFF2-40B4-BE49-F238E27FC236}">
                <a16:creationId xmlns:a16="http://schemas.microsoft.com/office/drawing/2014/main" id="{72B8E76D-8AB1-F281-F34D-C9A26D360306}"/>
              </a:ext>
            </a:extLst>
          </p:cNvPr>
          <p:cNvSpPr/>
          <p:nvPr/>
        </p:nvSpPr>
        <p:spPr>
          <a:xfrm>
            <a:off x="5877571" y="5813490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Production d’un livrable</a:t>
            </a:r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0077CB17-27CB-C7F0-91C7-B8370AB0A80E}"/>
              </a:ext>
            </a:extLst>
          </p:cNvPr>
          <p:cNvSpPr/>
          <p:nvPr/>
        </p:nvSpPr>
        <p:spPr>
          <a:xfrm>
            <a:off x="4877341" y="2146138"/>
            <a:ext cx="2013995" cy="69448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Driver ??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57683A0-17F0-CB86-39EB-AAB1C3CDCD49}"/>
              </a:ext>
            </a:extLst>
          </p:cNvPr>
          <p:cNvSpPr txBox="1"/>
          <p:nvPr/>
        </p:nvSpPr>
        <p:spPr>
          <a:xfrm>
            <a:off x="1105420" y="2578439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8FCA34-C0D0-8085-01D2-A10F42D0B02D}"/>
              </a:ext>
            </a:extLst>
          </p:cNvPr>
          <p:cNvSpPr txBox="1"/>
          <p:nvPr/>
        </p:nvSpPr>
        <p:spPr>
          <a:xfrm>
            <a:off x="1105420" y="3397875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0C75F2-1FB1-490F-0D15-F145D7803589}"/>
              </a:ext>
            </a:extLst>
          </p:cNvPr>
          <p:cNvSpPr txBox="1"/>
          <p:nvPr/>
        </p:nvSpPr>
        <p:spPr>
          <a:xfrm>
            <a:off x="3234071" y="3413569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11235317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493</TotalTime>
  <Words>148</Words>
  <Application>Microsoft Office PowerPoint</Application>
  <PresentationFormat>Grand écran</PresentationFormat>
  <Paragraphs>40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BLOC 1  QCM / Python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132</cp:revision>
  <cp:lastPrinted>2023-08-30T16:01:41Z</cp:lastPrinted>
  <dcterms:created xsi:type="dcterms:W3CDTF">2023-04-08T12:37:13Z</dcterms:created>
  <dcterms:modified xsi:type="dcterms:W3CDTF">2024-04-24T15:16:58Z</dcterms:modified>
</cp:coreProperties>
</file>